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notesMasterIdLst>
    <p:notesMasterId r:id="rId8"/>
  </p:notesMasterIdLst>
  <p:handoutMasterIdLst>
    <p:handoutMasterId r:id="rId9"/>
  </p:handoutMasterIdLst>
  <p:sldIdLst>
    <p:sldId id="388" r:id="rId4"/>
    <p:sldId id="389" r:id="rId5"/>
    <p:sldId id="390" r:id="rId6"/>
    <p:sldId id="393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00"/>
    <a:srgbClr val="009999"/>
    <a:srgbClr val="58D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FCBEA6-F366-4D19-835A-D9509F38EFD3}" v="8" dt="2020-05-13T16:47:17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71" autoAdjust="0"/>
  </p:normalViewPr>
  <p:slideViewPr>
    <p:cSldViewPr>
      <p:cViewPr varScale="1">
        <p:scale>
          <a:sx n="72" d="100"/>
          <a:sy n="72" d="100"/>
        </p:scale>
        <p:origin x="166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880B-838F-4C81-84CA-CDE8041AF1D8}" type="datetimeFigureOut">
              <a:rPr lang="pt-BR" smtClean="0"/>
              <a:t>25/05/2020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4316-783D-4518-94B2-B57F396F9D2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56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30C53-E572-4525-A529-EB084FAC0B03}" type="datetimeFigureOut">
              <a:rPr lang="pt-BR" smtClean="0"/>
              <a:pPr/>
              <a:t>25/05/2020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0ED2D-C385-436D-9BFB-38F8C77B235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02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3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13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2523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3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4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70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9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5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04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13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16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70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184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74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3035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05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98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5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4400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3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526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52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05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06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568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72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954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835A-988A-4C6D-9CF8-70E9356CB15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2441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1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8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1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6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0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6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50C3558A-1A22-8844-A689-22B7A5963DE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25/05/2020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9196"/>
            <a:fld id="{C709D323-BB64-FB4A-B834-B3A30EDDA3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879196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7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88123" y="5816224"/>
            <a:ext cx="57677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79196"/>
            <a:r>
              <a:rPr lang="pt-BR" sz="2000" b="1" dirty="0">
                <a:solidFill>
                  <a:prstClr val="white"/>
                </a:solidFill>
              </a:rPr>
              <a:t>Data da reunião: 22  de maio de 2020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86861" y="459891"/>
            <a:ext cx="8370277" cy="3304329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342900" dist="457200" dir="5400000" algn="ctr" rotWithShape="0">
              <a:srgbClr val="2B5A0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9196"/>
            <a:endParaRPr lang="pt-BR" sz="1731" dirty="0">
              <a:solidFill>
                <a:prstClr val="white"/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61777" y="2588947"/>
            <a:ext cx="8820443" cy="11752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800" dirty="0">
              <a:solidFill>
                <a:prstClr val="white"/>
              </a:solidFill>
              <a:highlight>
                <a:srgbClr val="00FF00"/>
              </a:highlight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6899" y="765532"/>
            <a:ext cx="837027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BR" sz="4000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IEP – APAE CONSULTORIA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pt-BR" sz="4000" b="1" dirty="0">
              <a:solidFill>
                <a:srgbClr val="003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BR" sz="4000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Encontro de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t-BR" sz="4000" b="1" dirty="0">
                <a:solidFill>
                  <a:srgbClr val="003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Consultores Técnicos Regionais</a:t>
            </a:r>
          </a:p>
        </p:txBody>
      </p:sp>
    </p:spTree>
    <p:extLst>
      <p:ext uri="{BB962C8B-B14F-4D97-AF65-F5344CB8AC3E}">
        <p14:creationId xmlns:p14="http://schemas.microsoft.com/office/powerpoint/2010/main" val="15975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50535"/>
              </p:ext>
            </p:extLst>
          </p:nvPr>
        </p:nvGraphicFramePr>
        <p:xfrm>
          <a:off x="628650" y="170518"/>
          <a:ext cx="7886700" cy="4920757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855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1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2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PROGRAMAÇÃO</a:t>
                      </a:r>
                      <a:endParaRPr lang="pt-BR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HORA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ATIVIDADE</a:t>
                      </a:r>
                      <a:endParaRPr lang="pt-BR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0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14:00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003A00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0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Regras de convivência – </a:t>
                      </a:r>
                      <a:r>
                        <a:rPr lang="pt-BR" sz="1800">
                          <a:solidFill>
                            <a:srgbClr val="003A00"/>
                          </a:solidFill>
                          <a:effectLst/>
                        </a:rPr>
                        <a:t>Fernanda</a:t>
                      </a:r>
                      <a:r>
                        <a:rPr lang="pt-BR" sz="1800" baseline="0">
                          <a:solidFill>
                            <a:srgbClr val="003A00"/>
                          </a:solidFill>
                          <a:effectLst/>
                        </a:rPr>
                        <a:t> Nunes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solidFill>
                          <a:srgbClr val="003A00"/>
                        </a:solidFill>
                        <a:effectLst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4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Introdução – Sérgio Sampaio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A dinâmica e a operacionalização do encontro – Natália Fioravante</a:t>
                      </a:r>
                      <a:endParaRPr lang="pt-BR" sz="1800" dirty="0">
                        <a:solidFill>
                          <a:srgbClr val="003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7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14:30 as 18:00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800" dirty="0">
                          <a:solidFill>
                            <a:srgbClr val="003A00"/>
                          </a:solidFill>
                          <a:effectLst/>
                        </a:rPr>
                        <a:t>Apresentação dos instrumentos de apoio ao diagnóstico institucional</a:t>
                      </a:r>
                    </a:p>
                  </a:txBody>
                  <a:tcPr marL="63927" marR="6392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70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20688"/>
            <a:ext cx="7886700" cy="4446637"/>
          </a:xfrm>
        </p:spPr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da reunião: </a:t>
            </a: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Apresentar os instrumentos de apoio para a realização do diagnóstico institucional por meio de roteiros visitas técnicas nas áreas de assistência social, educação e saúde.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2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sz="36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Diagnóstico institucional: padronização das visitas institucionais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endParaRPr lang="pt-B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F86F4AD-1ECB-4549-90E8-155EC21C58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888" y="5991982"/>
            <a:ext cx="652510" cy="73101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1934E73-335D-4FDA-B032-4BAF7BA830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267" t="17496" r="27627" b="33012"/>
          <a:stretch/>
        </p:blipFill>
        <p:spPr>
          <a:xfrm>
            <a:off x="8296335" y="5991982"/>
            <a:ext cx="762689" cy="76879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29332" y="2045597"/>
            <a:ext cx="81736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organiza e acorda com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a agenda técnica (data, hora, planejamento);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reúne com a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(diretoria e gestores) para apresentação do trabalho e sua operacionalização;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(gestores) apresentam a situação diagnóstica da entidade e suas ofertas;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O consultor técnico regional realiza visita guiada pela </a:t>
            </a:r>
            <a:r>
              <a:rPr lang="pt-BR" b="1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 nos espaços físicos com o objetivo de conhecer tecnicamente o funcionamento 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realiza reunião técnica por área (gestão, assistência social, saúde e educação), para verificar a situação com analise  documental;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O consultor técnico regional apresenta a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Apae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 análise técnica  sucinta com recomendações de reordenamentos.</a:t>
            </a:r>
          </a:p>
          <a:p>
            <a:pPr marL="651510" lvl="0" indent="-514350" algn="just">
              <a:buFont typeface="+mj-lt"/>
              <a:buAutoNum type="arabicPeriod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 O consultor técnico regional deve realizar relatório diagnóstico que deve ser encaminhado para o presidente da instituição e IEP. </a:t>
            </a:r>
          </a:p>
        </p:txBody>
      </p:sp>
      <p:sp>
        <p:nvSpPr>
          <p:cNvPr id="9" name="Chave esquerda 8"/>
          <p:cNvSpPr/>
          <p:nvPr/>
        </p:nvSpPr>
        <p:spPr>
          <a:xfrm>
            <a:off x="684009" y="2045597"/>
            <a:ext cx="467862" cy="3687659"/>
          </a:xfrm>
          <a:prstGeom prst="leftBrace">
            <a:avLst>
              <a:gd name="adj1" fmla="val 8333"/>
              <a:gd name="adj2" fmla="val 43032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16200000">
            <a:off x="-390141" y="3383414"/>
            <a:ext cx="1584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3A00"/>
                </a:solidFill>
              </a:rPr>
              <a:t>7 PASSOS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F2BA9CC-FC88-490D-8573-AD81037BDDED}"/>
              </a:ext>
            </a:extLst>
          </p:cNvPr>
          <p:cNvSpPr/>
          <p:nvPr/>
        </p:nvSpPr>
        <p:spPr>
          <a:xfrm>
            <a:off x="1002096" y="3497238"/>
            <a:ext cx="8047062" cy="50405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45299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11421</TotalTime>
  <Words>232</Words>
  <Application>Microsoft Office PowerPoint</Application>
  <PresentationFormat>Apresentação na tela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do Office</vt:lpstr>
      <vt:lpstr>2_Tema do Office</vt:lpstr>
      <vt:lpstr>3_Tema do Office</vt:lpstr>
      <vt:lpstr>Apresentação do PowerPoint</vt:lpstr>
      <vt:lpstr>Apresentação do PowerPoint</vt:lpstr>
      <vt:lpstr>Apresentação do PowerPoint</vt:lpstr>
      <vt:lpstr>Diagnóstico institucional: padronização das visitas institucionais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04-Feapaes</dc:creator>
  <cp:lastModifiedBy>Bruna Rocha</cp:lastModifiedBy>
  <cp:revision>927</cp:revision>
  <cp:lastPrinted>2020-03-19T17:37:16Z</cp:lastPrinted>
  <dcterms:created xsi:type="dcterms:W3CDTF">2019-04-11T11:46:48Z</dcterms:created>
  <dcterms:modified xsi:type="dcterms:W3CDTF">2020-05-25T16:13:41Z</dcterms:modified>
</cp:coreProperties>
</file>