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5.xml" ContentType="application/vnd.openxmlformats-officedocument.presentationml.notesSlide+xml"/>
  <Override PartName="/ppt/charts/chart27.xml" ContentType="application/vnd.openxmlformats-officedocument.drawingml.char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ppt/charts/style2.xml" ContentType="application/vnd.ms-office.chartstyle+xml"/>
  <Override PartName="/ppt/charts/colors2.xml" ContentType="application/vnd.ms-office.chartcolorstyle+xml"/>
  <Override PartName="/ppt/charts/style17.xml" ContentType="application/vnd.ms-office.chartstyle+xml"/>
  <Override PartName="/ppt/charts/colors17.xml" ContentType="application/vnd.ms-office.chartcolorstyle+xml"/>
  <Override PartName="/ppt/charts/style18.xml" ContentType="application/vnd.ms-office.chartstyle+xml"/>
  <Override PartName="/ppt/charts/colors18.xml" ContentType="application/vnd.ms-office.chartcolorstyle+xml"/>
  <Override PartName="/ppt/charts/style19.xml" ContentType="application/vnd.ms-office.chartstyle+xml"/>
  <Override PartName="/ppt/charts/colors19.xml" ContentType="application/vnd.ms-office.chartcolorstyle+xml"/>
  <Override PartName="/ppt/charts/style20.xml" ContentType="application/vnd.ms-office.chartstyle+xml"/>
  <Override PartName="/ppt/charts/colors20.xml" ContentType="application/vnd.ms-office.chartcolorstyle+xml"/>
  <Override PartName="/ppt/charts/style21.xml" ContentType="application/vnd.ms-office.chartstyle+xml"/>
  <Override PartName="/ppt/charts/colors21.xml" ContentType="application/vnd.ms-office.chartcolorstyle+xml"/>
  <Override PartName="/ppt/charts/style22.xml" ContentType="application/vnd.ms-office.chartstyle+xml"/>
  <Override PartName="/ppt/charts/colors2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8"/>
  </p:notesMasterIdLst>
  <p:sldIdLst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273" r:id="rId11"/>
    <p:sldId id="341" r:id="rId12"/>
    <p:sldId id="357" r:id="rId13"/>
    <p:sldId id="359" r:id="rId14"/>
    <p:sldId id="369" r:id="rId15"/>
    <p:sldId id="370" r:id="rId16"/>
    <p:sldId id="371" r:id="rId17"/>
    <p:sldId id="312" r:id="rId18"/>
    <p:sldId id="362" r:id="rId19"/>
    <p:sldId id="363" r:id="rId20"/>
    <p:sldId id="368" r:id="rId21"/>
    <p:sldId id="342" r:id="rId22"/>
    <p:sldId id="340" r:id="rId23"/>
    <p:sldId id="266" r:id="rId24"/>
    <p:sldId id="338" r:id="rId25"/>
    <p:sldId id="339" r:id="rId26"/>
    <p:sldId id="343" r:id="rId27"/>
    <p:sldId id="322" r:id="rId28"/>
    <p:sldId id="323" r:id="rId29"/>
    <p:sldId id="324" r:id="rId30"/>
    <p:sldId id="330" r:id="rId31"/>
    <p:sldId id="331" r:id="rId32"/>
    <p:sldId id="332" r:id="rId33"/>
    <p:sldId id="334" r:id="rId34"/>
    <p:sldId id="327" r:id="rId35"/>
    <p:sldId id="365" r:id="rId36"/>
    <p:sldId id="366" r:id="rId3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B8991-296D-4DC0-97FB-928EDADA2959}" v="134" dt="2020-01-26T23:57:02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71" autoAdjust="0"/>
  </p:normalViewPr>
  <p:slideViewPr>
    <p:cSldViewPr>
      <p:cViewPr>
        <p:scale>
          <a:sx n="70" d="100"/>
          <a:sy n="70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80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8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ália Lisce Fioravante Diniz" userId="800fd33c4b5383fb" providerId="LiveId" clId="{546B8991-296D-4DC0-97FB-928EDADA2959}"/>
    <pc:docChg chg="undo custSel addSld delSld modSld">
      <pc:chgData name="Natália Lisce Fioravante Diniz" userId="800fd33c4b5383fb" providerId="LiveId" clId="{546B8991-296D-4DC0-97FB-928EDADA2959}" dt="2020-01-27T00:12:04.065" v="2477" actId="113"/>
      <pc:docMkLst>
        <pc:docMk/>
      </pc:docMkLst>
      <pc:sldChg chg="addSp modSp mod">
        <pc:chgData name="Natália Lisce Fioravante Diniz" userId="800fd33c4b5383fb" providerId="LiveId" clId="{546B8991-296D-4DC0-97FB-928EDADA2959}" dt="2020-01-26T21:21:52.114" v="72" actId="14100"/>
        <pc:sldMkLst>
          <pc:docMk/>
          <pc:sldMk cId="75182647" sldId="266"/>
        </pc:sldMkLst>
        <pc:spChg chg="mod">
          <ac:chgData name="Natália Lisce Fioravante Diniz" userId="800fd33c4b5383fb" providerId="LiveId" clId="{546B8991-296D-4DC0-97FB-928EDADA2959}" dt="2020-01-26T21:21:52.114" v="72" actId="14100"/>
          <ac:spMkLst>
            <pc:docMk/>
            <pc:sldMk cId="75182647" sldId="266"/>
            <ac:spMk id="2" creationId="{00000000-0000-0000-0000-000000000000}"/>
          </ac:spMkLst>
        </pc:spChg>
        <pc:graphicFrameChg chg="add mod">
          <ac:chgData name="Natália Lisce Fioravante Diniz" userId="800fd33c4b5383fb" providerId="LiveId" clId="{546B8991-296D-4DC0-97FB-928EDADA2959}" dt="2020-01-26T21:16:27.021" v="18" actId="1076"/>
          <ac:graphicFrameMkLst>
            <pc:docMk/>
            <pc:sldMk cId="75182647" sldId="266"/>
            <ac:graphicFrameMk id="5" creationId="{965605EF-364A-4729-ABD5-058727BD7BA4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19:07.944" v="27" actId="113"/>
          <ac:graphicFrameMkLst>
            <pc:docMk/>
            <pc:sldMk cId="75182647" sldId="266"/>
            <ac:graphicFrameMk id="8" creationId="{176488CB-7387-4E0E-836E-D0EFA5869AAC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21:06.250" v="39" actId="113"/>
          <ac:graphicFrameMkLst>
            <pc:docMk/>
            <pc:sldMk cId="75182647" sldId="266"/>
            <ac:graphicFrameMk id="9" creationId="{5E94EFB5-F362-48C6-9EAF-9EBA3ED23E07}"/>
          </ac:graphicFrameMkLst>
        </pc:graphicFrameChg>
      </pc:sldChg>
      <pc:sldChg chg="del">
        <pc:chgData name="Natália Lisce Fioravante Diniz" userId="800fd33c4b5383fb" providerId="LiveId" clId="{546B8991-296D-4DC0-97FB-928EDADA2959}" dt="2020-01-26T21:51:25.290" v="256" actId="47"/>
        <pc:sldMkLst>
          <pc:docMk/>
          <pc:sldMk cId="3742974121" sldId="267"/>
        </pc:sldMkLst>
      </pc:sldChg>
      <pc:sldChg chg="del">
        <pc:chgData name="Natália Lisce Fioravante Diniz" userId="800fd33c4b5383fb" providerId="LiveId" clId="{546B8991-296D-4DC0-97FB-928EDADA2959}" dt="2020-01-26T23:09:02.806" v="1259" actId="47"/>
        <pc:sldMkLst>
          <pc:docMk/>
          <pc:sldMk cId="1311109300" sldId="268"/>
        </pc:sldMkLst>
      </pc:sldChg>
      <pc:sldChg chg="del">
        <pc:chgData name="Natália Lisce Fioravante Diniz" userId="800fd33c4b5383fb" providerId="LiveId" clId="{546B8991-296D-4DC0-97FB-928EDADA2959}" dt="2020-01-26T23:09:05.469" v="1260" actId="47"/>
        <pc:sldMkLst>
          <pc:docMk/>
          <pc:sldMk cId="3265446934" sldId="269"/>
        </pc:sldMkLst>
      </pc:sldChg>
      <pc:sldChg chg="delSp modSp">
        <pc:chgData name="Natália Lisce Fioravante Diniz" userId="800fd33c4b5383fb" providerId="LiveId" clId="{546B8991-296D-4DC0-97FB-928EDADA2959}" dt="2020-01-27T00:04:36.154" v="2384" actId="478"/>
        <pc:sldMkLst>
          <pc:docMk/>
          <pc:sldMk cId="3556160404" sldId="270"/>
        </pc:sldMkLst>
        <pc:spChg chg="del mod">
          <ac:chgData name="Natália Lisce Fioravante Diniz" userId="800fd33c4b5383fb" providerId="LiveId" clId="{546B8991-296D-4DC0-97FB-928EDADA2959}" dt="2020-01-27T00:04:31.367" v="2383" actId="478"/>
          <ac:spMkLst>
            <pc:docMk/>
            <pc:sldMk cId="3556160404" sldId="270"/>
            <ac:spMk id="2" creationId="{00000000-0000-0000-0000-000000000000}"/>
          </ac:spMkLst>
        </pc:spChg>
        <pc:spChg chg="mod">
          <ac:chgData name="Natália Lisce Fioravante Diniz" userId="800fd33c4b5383fb" providerId="LiveId" clId="{546B8991-296D-4DC0-97FB-928EDADA2959}" dt="2020-01-27T00:04:24.800" v="2381" actId="20577"/>
          <ac:spMkLst>
            <pc:docMk/>
            <pc:sldMk cId="3556160404" sldId="270"/>
            <ac:spMk id="6" creationId="{00000000-0000-0000-0000-000000000000}"/>
          </ac:spMkLst>
        </pc:spChg>
        <pc:spChg chg="del">
          <ac:chgData name="Natália Lisce Fioravante Diniz" userId="800fd33c4b5383fb" providerId="LiveId" clId="{546B8991-296D-4DC0-97FB-928EDADA2959}" dt="2020-01-27T00:04:36.154" v="2384" actId="478"/>
          <ac:spMkLst>
            <pc:docMk/>
            <pc:sldMk cId="3556160404" sldId="270"/>
            <ac:spMk id="10" creationId="{00000000-0000-0000-0000-000000000000}"/>
          </ac:spMkLst>
        </pc:spChg>
      </pc:sldChg>
      <pc:sldChg chg="modSp">
        <pc:chgData name="Natália Lisce Fioravante Diniz" userId="800fd33c4b5383fb" providerId="LiveId" clId="{546B8991-296D-4DC0-97FB-928EDADA2959}" dt="2020-01-26T22:18:21.820" v="321" actId="207"/>
        <pc:sldMkLst>
          <pc:docMk/>
          <pc:sldMk cId="2943072982" sldId="271"/>
        </pc:sldMkLst>
        <pc:spChg chg="mod">
          <ac:chgData name="Natália Lisce Fioravante Diniz" userId="800fd33c4b5383fb" providerId="LiveId" clId="{546B8991-296D-4DC0-97FB-928EDADA2959}" dt="2020-01-26T22:18:21.820" v="321" actId="207"/>
          <ac:spMkLst>
            <pc:docMk/>
            <pc:sldMk cId="2943072982" sldId="271"/>
            <ac:spMk id="3" creationId="{00000000-0000-0000-0000-000000000000}"/>
          </ac:spMkLst>
        </pc:spChg>
      </pc:sldChg>
      <pc:sldChg chg="del">
        <pc:chgData name="Natália Lisce Fioravante Diniz" userId="800fd33c4b5383fb" providerId="LiveId" clId="{546B8991-296D-4DC0-97FB-928EDADA2959}" dt="2020-01-26T22:23:41.719" v="457" actId="47"/>
        <pc:sldMkLst>
          <pc:docMk/>
          <pc:sldMk cId="2806471176" sldId="274"/>
        </pc:sldMkLst>
      </pc:sldChg>
      <pc:sldChg chg="del">
        <pc:chgData name="Natália Lisce Fioravante Diniz" userId="800fd33c4b5383fb" providerId="LiveId" clId="{546B8991-296D-4DC0-97FB-928EDADA2959}" dt="2020-01-26T20:43:13.965" v="1" actId="47"/>
        <pc:sldMkLst>
          <pc:docMk/>
          <pc:sldMk cId="1737596753" sldId="288"/>
        </pc:sldMkLst>
      </pc:sldChg>
      <pc:sldChg chg="modSp">
        <pc:chgData name="Natália Lisce Fioravante Diniz" userId="800fd33c4b5383fb" providerId="LiveId" clId="{546B8991-296D-4DC0-97FB-928EDADA2959}" dt="2020-01-26T22:56:36.698" v="827" actId="108"/>
        <pc:sldMkLst>
          <pc:docMk/>
          <pc:sldMk cId="1890332414" sldId="290"/>
        </pc:sldMkLst>
        <pc:spChg chg="mod">
          <ac:chgData name="Natália Lisce Fioravante Diniz" userId="800fd33c4b5383fb" providerId="LiveId" clId="{546B8991-296D-4DC0-97FB-928EDADA2959}" dt="2020-01-26T22:56:36.698" v="827" actId="108"/>
          <ac:spMkLst>
            <pc:docMk/>
            <pc:sldMk cId="1890332414" sldId="290"/>
            <ac:spMk id="2" creationId="{A44997F2-9B83-40B4-B171-3579581EB270}"/>
          </ac:spMkLst>
        </pc:spChg>
      </pc:sldChg>
      <pc:sldChg chg="modSp setBg">
        <pc:chgData name="Natália Lisce Fioravante Diniz" userId="800fd33c4b5383fb" providerId="LiveId" clId="{546B8991-296D-4DC0-97FB-928EDADA2959}" dt="2020-01-27T00:08:40.164" v="2406" actId="113"/>
        <pc:sldMkLst>
          <pc:docMk/>
          <pc:sldMk cId="336465782" sldId="291"/>
        </pc:sldMkLst>
        <pc:spChg chg="mod">
          <ac:chgData name="Natália Lisce Fioravante Diniz" userId="800fd33c4b5383fb" providerId="LiveId" clId="{546B8991-296D-4DC0-97FB-928EDADA2959}" dt="2020-01-26T22:57:02.797" v="830" actId="108"/>
          <ac:spMkLst>
            <pc:docMk/>
            <pc:sldMk cId="336465782" sldId="291"/>
            <ac:spMk id="2" creationId="{A44997F2-9B83-40B4-B171-3579581EB270}"/>
          </ac:spMkLst>
        </pc:spChg>
        <pc:spChg chg="mod">
          <ac:chgData name="Natália Lisce Fioravante Diniz" userId="800fd33c4b5383fb" providerId="LiveId" clId="{546B8991-296D-4DC0-97FB-928EDADA2959}" dt="2020-01-27T00:08:40.164" v="2406" actId="113"/>
          <ac:spMkLst>
            <pc:docMk/>
            <pc:sldMk cId="336465782" sldId="291"/>
            <ac:spMk id="3" creationId="{A00BD466-1363-43B3-905E-8B1DBDA70F1E}"/>
          </ac:spMkLst>
        </pc:spChg>
      </pc:sldChg>
      <pc:sldChg chg="modSp">
        <pc:chgData name="Natália Lisce Fioravante Diniz" userId="800fd33c4b5383fb" providerId="LiveId" clId="{546B8991-296D-4DC0-97FB-928EDADA2959}" dt="2020-01-27T00:09:09.793" v="2421" actId="113"/>
        <pc:sldMkLst>
          <pc:docMk/>
          <pc:sldMk cId="587470935" sldId="292"/>
        </pc:sldMkLst>
        <pc:spChg chg="mod">
          <ac:chgData name="Natália Lisce Fioravante Diniz" userId="800fd33c4b5383fb" providerId="LiveId" clId="{546B8991-296D-4DC0-97FB-928EDADA2959}" dt="2020-01-26T22:57:17.540" v="832" actId="108"/>
          <ac:spMkLst>
            <pc:docMk/>
            <pc:sldMk cId="587470935" sldId="292"/>
            <ac:spMk id="8" creationId="{CF6EA6DA-98B3-437E-8FA1-67F3BD00E163}"/>
          </ac:spMkLst>
        </pc:spChg>
        <pc:spChg chg="mod">
          <ac:chgData name="Natália Lisce Fioravante Diniz" userId="800fd33c4b5383fb" providerId="LiveId" clId="{546B8991-296D-4DC0-97FB-928EDADA2959}" dt="2020-01-27T00:09:09.793" v="2421" actId="113"/>
          <ac:spMkLst>
            <pc:docMk/>
            <pc:sldMk cId="587470935" sldId="292"/>
            <ac:spMk id="9" creationId="{237F8684-6586-4F36-889D-A2AC31F8D264}"/>
          </ac:spMkLst>
        </pc:spChg>
      </pc:sldChg>
      <pc:sldChg chg="modSp">
        <pc:chgData name="Natália Lisce Fioravante Diniz" userId="800fd33c4b5383fb" providerId="LiveId" clId="{546B8991-296D-4DC0-97FB-928EDADA2959}" dt="2020-01-27T00:09:48.269" v="2436" actId="113"/>
        <pc:sldMkLst>
          <pc:docMk/>
          <pc:sldMk cId="3803264511" sldId="293"/>
        </pc:sldMkLst>
        <pc:spChg chg="mod">
          <ac:chgData name="Natália Lisce Fioravante Diniz" userId="800fd33c4b5383fb" providerId="LiveId" clId="{546B8991-296D-4DC0-97FB-928EDADA2959}" dt="2020-01-26T22:57:30.530" v="834" actId="108"/>
          <ac:spMkLst>
            <pc:docMk/>
            <pc:sldMk cId="3803264511" sldId="293"/>
            <ac:spMk id="7" creationId="{77D64091-0DAB-44A1-BF94-59BA45C12000}"/>
          </ac:spMkLst>
        </pc:spChg>
        <pc:spChg chg="mod">
          <ac:chgData name="Natália Lisce Fioravante Diniz" userId="800fd33c4b5383fb" providerId="LiveId" clId="{546B8991-296D-4DC0-97FB-928EDADA2959}" dt="2020-01-27T00:09:48.269" v="2436" actId="113"/>
          <ac:spMkLst>
            <pc:docMk/>
            <pc:sldMk cId="3803264511" sldId="293"/>
            <ac:spMk id="8" creationId="{76007CB3-E4B6-497C-9F6E-773C7F186381}"/>
          </ac:spMkLst>
        </pc:spChg>
      </pc:sldChg>
      <pc:sldChg chg="modSp">
        <pc:chgData name="Natália Lisce Fioravante Diniz" userId="800fd33c4b5383fb" providerId="LiveId" clId="{546B8991-296D-4DC0-97FB-928EDADA2959}" dt="2020-01-26T22:57:52.294" v="836" actId="120"/>
        <pc:sldMkLst>
          <pc:docMk/>
          <pc:sldMk cId="2232432407" sldId="295"/>
        </pc:sldMkLst>
        <pc:spChg chg="mod">
          <ac:chgData name="Natália Lisce Fioravante Diniz" userId="800fd33c4b5383fb" providerId="LiveId" clId="{546B8991-296D-4DC0-97FB-928EDADA2959}" dt="2020-01-26T22:57:52.294" v="836" actId="120"/>
          <ac:spMkLst>
            <pc:docMk/>
            <pc:sldMk cId="2232432407" sldId="295"/>
            <ac:spMk id="2" creationId="{A44997F2-9B83-40B4-B171-3579581EB270}"/>
          </ac:spMkLst>
        </pc:spChg>
      </pc:sldChg>
      <pc:sldChg chg="modSp">
        <pc:chgData name="Natália Lisce Fioravante Diniz" userId="800fd33c4b5383fb" providerId="LiveId" clId="{546B8991-296D-4DC0-97FB-928EDADA2959}" dt="2020-01-27T00:10:43.958" v="2450" actId="113"/>
        <pc:sldMkLst>
          <pc:docMk/>
          <pc:sldMk cId="2493802912" sldId="296"/>
        </pc:sldMkLst>
        <pc:spChg chg="mod">
          <ac:chgData name="Natália Lisce Fioravante Diniz" userId="800fd33c4b5383fb" providerId="LiveId" clId="{546B8991-296D-4DC0-97FB-928EDADA2959}" dt="2020-01-26T22:58:10.880" v="839" actId="404"/>
          <ac:spMkLst>
            <pc:docMk/>
            <pc:sldMk cId="2493802912" sldId="296"/>
            <ac:spMk id="6" creationId="{124BB124-096A-4AF4-9BF5-7D08D10B9C29}"/>
          </ac:spMkLst>
        </pc:spChg>
        <pc:spChg chg="mod">
          <ac:chgData name="Natália Lisce Fioravante Diniz" userId="800fd33c4b5383fb" providerId="LiveId" clId="{546B8991-296D-4DC0-97FB-928EDADA2959}" dt="2020-01-27T00:10:43.958" v="2450" actId="113"/>
          <ac:spMkLst>
            <pc:docMk/>
            <pc:sldMk cId="2493802912" sldId="296"/>
            <ac:spMk id="7" creationId="{D66FC35E-9F21-45B8-9883-89DD4E9DD413}"/>
          </ac:spMkLst>
        </pc:spChg>
      </pc:sldChg>
      <pc:sldChg chg="modSp">
        <pc:chgData name="Natália Lisce Fioravante Diniz" userId="800fd33c4b5383fb" providerId="LiveId" clId="{546B8991-296D-4DC0-97FB-928EDADA2959}" dt="2020-01-27T00:11:28.833" v="2463" actId="113"/>
        <pc:sldMkLst>
          <pc:docMk/>
          <pc:sldMk cId="4082279119" sldId="297"/>
        </pc:sldMkLst>
        <pc:spChg chg="mod">
          <ac:chgData name="Natália Lisce Fioravante Diniz" userId="800fd33c4b5383fb" providerId="LiveId" clId="{546B8991-296D-4DC0-97FB-928EDADA2959}" dt="2020-01-26T22:59:27.149" v="861" actId="403"/>
          <ac:spMkLst>
            <pc:docMk/>
            <pc:sldMk cId="4082279119" sldId="297"/>
            <ac:spMk id="6" creationId="{F6BF5565-FC4B-4DB6-9DE2-0EF52D51BDED}"/>
          </ac:spMkLst>
        </pc:spChg>
        <pc:spChg chg="mod">
          <ac:chgData name="Natália Lisce Fioravante Diniz" userId="800fd33c4b5383fb" providerId="LiveId" clId="{546B8991-296D-4DC0-97FB-928EDADA2959}" dt="2020-01-27T00:11:28.833" v="2463" actId="113"/>
          <ac:spMkLst>
            <pc:docMk/>
            <pc:sldMk cId="4082279119" sldId="297"/>
            <ac:spMk id="7" creationId="{87CD0ADF-FB64-4F2D-BDBE-5CD2C6817AAB}"/>
          </ac:spMkLst>
        </pc:spChg>
      </pc:sldChg>
      <pc:sldChg chg="modSp setBg">
        <pc:chgData name="Natália Lisce Fioravante Diniz" userId="800fd33c4b5383fb" providerId="LiveId" clId="{546B8991-296D-4DC0-97FB-928EDADA2959}" dt="2020-01-27T00:12:04.065" v="2477" actId="113"/>
        <pc:sldMkLst>
          <pc:docMk/>
          <pc:sldMk cId="3797319839" sldId="298"/>
        </pc:sldMkLst>
        <pc:spChg chg="mod">
          <ac:chgData name="Natália Lisce Fioravante Diniz" userId="800fd33c4b5383fb" providerId="LiveId" clId="{546B8991-296D-4DC0-97FB-928EDADA2959}" dt="2020-01-26T22:59:56.066" v="865" actId="108"/>
          <ac:spMkLst>
            <pc:docMk/>
            <pc:sldMk cId="3797319839" sldId="298"/>
            <ac:spMk id="6" creationId="{AF1B50D0-32BE-44F0-BF6F-541817D7F708}"/>
          </ac:spMkLst>
        </pc:spChg>
        <pc:spChg chg="mod">
          <ac:chgData name="Natália Lisce Fioravante Diniz" userId="800fd33c4b5383fb" providerId="LiveId" clId="{546B8991-296D-4DC0-97FB-928EDADA2959}" dt="2020-01-27T00:12:04.065" v="2477" actId="113"/>
          <ac:spMkLst>
            <pc:docMk/>
            <pc:sldMk cId="3797319839" sldId="298"/>
            <ac:spMk id="8" creationId="{855B6948-A184-426F-B523-94841599E018}"/>
          </ac:spMkLst>
        </pc:spChg>
      </pc:sldChg>
      <pc:sldChg chg="modSp setBg">
        <pc:chgData name="Natália Lisce Fioravante Diniz" userId="800fd33c4b5383fb" providerId="LiveId" clId="{546B8991-296D-4DC0-97FB-928EDADA2959}" dt="2020-01-26T23:01:28.806" v="879" actId="27636"/>
        <pc:sldMkLst>
          <pc:docMk/>
          <pc:sldMk cId="655074962" sldId="300"/>
        </pc:sldMkLst>
        <pc:spChg chg="mod">
          <ac:chgData name="Natália Lisce Fioravante Diniz" userId="800fd33c4b5383fb" providerId="LiveId" clId="{546B8991-296D-4DC0-97FB-928EDADA2959}" dt="2020-01-26T23:01:19.610" v="876" actId="1076"/>
          <ac:spMkLst>
            <pc:docMk/>
            <pc:sldMk cId="655074962" sldId="300"/>
            <ac:spMk id="6" creationId="{AF1B50D0-32BE-44F0-BF6F-541817D7F708}"/>
          </ac:spMkLst>
        </pc:spChg>
        <pc:spChg chg="mod">
          <ac:chgData name="Natália Lisce Fioravante Diniz" userId="800fd33c4b5383fb" providerId="LiveId" clId="{546B8991-296D-4DC0-97FB-928EDADA2959}" dt="2020-01-26T23:01:28.806" v="879" actId="27636"/>
          <ac:spMkLst>
            <pc:docMk/>
            <pc:sldMk cId="655074962" sldId="300"/>
            <ac:spMk id="8" creationId="{855B6948-A184-426F-B523-94841599E018}"/>
          </ac:spMkLst>
        </pc:spChg>
      </pc:sldChg>
      <pc:sldChg chg="del">
        <pc:chgData name="Natália Lisce Fioravante Diniz" userId="800fd33c4b5383fb" providerId="LiveId" clId="{546B8991-296D-4DC0-97FB-928EDADA2959}" dt="2020-01-26T22:13:01.989" v="279" actId="47"/>
        <pc:sldMkLst>
          <pc:docMk/>
          <pc:sldMk cId="4006977644" sldId="301"/>
        </pc:sldMkLst>
      </pc:sldChg>
      <pc:sldChg chg="modSp">
        <pc:chgData name="Natália Lisce Fioravante Diniz" userId="800fd33c4b5383fb" providerId="LiveId" clId="{546B8991-296D-4DC0-97FB-928EDADA2959}" dt="2020-01-26T22:13:42.516" v="283" actId="13926"/>
        <pc:sldMkLst>
          <pc:docMk/>
          <pc:sldMk cId="2567236740" sldId="303"/>
        </pc:sldMkLst>
        <pc:spChg chg="mod">
          <ac:chgData name="Natália Lisce Fioravante Diniz" userId="800fd33c4b5383fb" providerId="LiveId" clId="{546B8991-296D-4DC0-97FB-928EDADA2959}" dt="2020-01-26T22:13:42.516" v="283" actId="13926"/>
          <ac:spMkLst>
            <pc:docMk/>
            <pc:sldMk cId="2567236740" sldId="303"/>
            <ac:spMk id="2" creationId="{00000000-0000-0000-0000-000000000000}"/>
          </ac:spMkLst>
        </pc:spChg>
      </pc:sldChg>
      <pc:sldChg chg="modSp">
        <pc:chgData name="Natália Lisce Fioravante Diniz" userId="800fd33c4b5383fb" providerId="LiveId" clId="{546B8991-296D-4DC0-97FB-928EDADA2959}" dt="2020-01-26T22:13:49.638" v="284" actId="13926"/>
        <pc:sldMkLst>
          <pc:docMk/>
          <pc:sldMk cId="853602032" sldId="304"/>
        </pc:sldMkLst>
        <pc:spChg chg="mod">
          <ac:chgData name="Natália Lisce Fioravante Diniz" userId="800fd33c4b5383fb" providerId="LiveId" clId="{546B8991-296D-4DC0-97FB-928EDADA2959}" dt="2020-01-26T22:13:49.638" v="284" actId="13926"/>
          <ac:spMkLst>
            <pc:docMk/>
            <pc:sldMk cId="853602032" sldId="304"/>
            <ac:spMk id="8" creationId="{00000000-0000-0000-0000-000000000000}"/>
          </ac:spMkLst>
        </pc:spChg>
      </pc:sldChg>
      <pc:sldChg chg="modSp">
        <pc:chgData name="Natália Lisce Fioravante Diniz" userId="800fd33c4b5383fb" providerId="LiveId" clId="{546B8991-296D-4DC0-97FB-928EDADA2959}" dt="2020-01-26T22:22:26.810" v="393" actId="20577"/>
        <pc:sldMkLst>
          <pc:docMk/>
          <pc:sldMk cId="4017595794" sldId="305"/>
        </pc:sldMkLst>
        <pc:spChg chg="mod">
          <ac:chgData name="Natália Lisce Fioravante Diniz" userId="800fd33c4b5383fb" providerId="LiveId" clId="{546B8991-296D-4DC0-97FB-928EDADA2959}" dt="2020-01-26T22:22:26.810" v="393" actId="20577"/>
          <ac:spMkLst>
            <pc:docMk/>
            <pc:sldMk cId="4017595794" sldId="305"/>
            <ac:spMk id="8" creationId="{00000000-0000-0000-0000-000000000000}"/>
          </ac:spMkLst>
        </pc:spChg>
      </pc:sldChg>
      <pc:sldChg chg="del">
        <pc:chgData name="Natália Lisce Fioravante Diniz" userId="800fd33c4b5383fb" providerId="LiveId" clId="{546B8991-296D-4DC0-97FB-928EDADA2959}" dt="2020-01-26T20:59:35.393" v="6" actId="47"/>
        <pc:sldMkLst>
          <pc:docMk/>
          <pc:sldMk cId="3011716430" sldId="307"/>
        </pc:sldMkLst>
      </pc:sldChg>
      <pc:sldChg chg="del">
        <pc:chgData name="Natália Lisce Fioravante Diniz" userId="800fd33c4b5383fb" providerId="LiveId" clId="{546B8991-296D-4DC0-97FB-928EDADA2959}" dt="2020-01-26T20:44:52.203" v="3" actId="47"/>
        <pc:sldMkLst>
          <pc:docMk/>
          <pc:sldMk cId="3039001731" sldId="310"/>
        </pc:sldMkLst>
      </pc:sldChg>
      <pc:sldChg chg="modSp">
        <pc:chgData name="Natália Lisce Fioravante Diniz" userId="800fd33c4b5383fb" providerId="LiveId" clId="{546B8991-296D-4DC0-97FB-928EDADA2959}" dt="2020-01-26T22:13:17.337" v="282" actId="20577"/>
        <pc:sldMkLst>
          <pc:docMk/>
          <pc:sldMk cId="3858886221" sldId="311"/>
        </pc:sldMkLst>
        <pc:spChg chg="mod">
          <ac:chgData name="Natália Lisce Fioravante Diniz" userId="800fd33c4b5383fb" providerId="LiveId" clId="{546B8991-296D-4DC0-97FB-928EDADA2959}" dt="2020-01-26T22:13:17.337" v="282" actId="20577"/>
          <ac:spMkLst>
            <pc:docMk/>
            <pc:sldMk cId="3858886221" sldId="311"/>
            <ac:spMk id="3" creationId="{4B3E6C99-ED4D-4CAE-9853-254D341A0104}"/>
          </ac:spMkLst>
        </pc:spChg>
      </pc:sldChg>
      <pc:sldChg chg="addSp delSp modSp">
        <pc:chgData name="Natália Lisce Fioravante Diniz" userId="800fd33c4b5383fb" providerId="LiveId" clId="{546B8991-296D-4DC0-97FB-928EDADA2959}" dt="2020-01-26T22:22:43.190" v="408" actId="20577"/>
        <pc:sldMkLst>
          <pc:docMk/>
          <pc:sldMk cId="3483792878" sldId="312"/>
        </pc:sldMkLst>
        <pc:spChg chg="del">
          <ac:chgData name="Natália Lisce Fioravante Diniz" userId="800fd33c4b5383fb" providerId="LiveId" clId="{546B8991-296D-4DC0-97FB-928EDADA2959}" dt="2020-01-26T22:15:31.545" v="287" actId="478"/>
          <ac:spMkLst>
            <pc:docMk/>
            <pc:sldMk cId="3483792878" sldId="312"/>
            <ac:spMk id="8" creationId="{00000000-0000-0000-0000-000000000000}"/>
          </ac:spMkLst>
        </pc:spChg>
        <pc:spChg chg="add del mod">
          <ac:chgData name="Natália Lisce Fioravante Diniz" userId="800fd33c4b5383fb" providerId="LiveId" clId="{546B8991-296D-4DC0-97FB-928EDADA2959}" dt="2020-01-26T22:15:45.797" v="289" actId="478"/>
          <ac:spMkLst>
            <pc:docMk/>
            <pc:sldMk cId="3483792878" sldId="312"/>
            <ac:spMk id="11" creationId="{B6D0410B-41A4-4A47-A089-23FEDB552A4D}"/>
          </ac:spMkLst>
        </pc:spChg>
        <pc:spChg chg="add mod">
          <ac:chgData name="Natália Lisce Fioravante Diniz" userId="800fd33c4b5383fb" providerId="LiveId" clId="{546B8991-296D-4DC0-97FB-928EDADA2959}" dt="2020-01-26T22:22:43.190" v="408" actId="20577"/>
          <ac:spMkLst>
            <pc:docMk/>
            <pc:sldMk cId="3483792878" sldId="312"/>
            <ac:spMk id="12" creationId="{EE199068-3C7A-4219-8923-7BF3408C1FA4}"/>
          </ac:spMkLst>
        </pc:spChg>
      </pc:sldChg>
      <pc:sldChg chg="modSp">
        <pc:chgData name="Natália Lisce Fioravante Diniz" userId="800fd33c4b5383fb" providerId="LiveId" clId="{546B8991-296D-4DC0-97FB-928EDADA2959}" dt="2020-01-26T22:22:52.247" v="419" actId="20577"/>
        <pc:sldMkLst>
          <pc:docMk/>
          <pc:sldMk cId="3746934076" sldId="313"/>
        </pc:sldMkLst>
        <pc:spChg chg="mod">
          <ac:chgData name="Natália Lisce Fioravante Diniz" userId="800fd33c4b5383fb" providerId="LiveId" clId="{546B8991-296D-4DC0-97FB-928EDADA2959}" dt="2020-01-26T22:22:52.247" v="419" actId="20577"/>
          <ac:spMkLst>
            <pc:docMk/>
            <pc:sldMk cId="3746934076" sldId="313"/>
            <ac:spMk id="8" creationId="{00000000-0000-0000-0000-000000000000}"/>
          </ac:spMkLst>
        </pc:spChg>
      </pc:sldChg>
      <pc:sldChg chg="modSp">
        <pc:chgData name="Natália Lisce Fioravante Diniz" userId="800fd33c4b5383fb" providerId="LiveId" clId="{546B8991-296D-4DC0-97FB-928EDADA2959}" dt="2020-01-26T22:23:01.473" v="430" actId="20577"/>
        <pc:sldMkLst>
          <pc:docMk/>
          <pc:sldMk cId="683595306" sldId="314"/>
        </pc:sldMkLst>
        <pc:spChg chg="mod">
          <ac:chgData name="Natália Lisce Fioravante Diniz" userId="800fd33c4b5383fb" providerId="LiveId" clId="{546B8991-296D-4DC0-97FB-928EDADA2959}" dt="2020-01-26T22:23:01.473" v="430" actId="20577"/>
          <ac:spMkLst>
            <pc:docMk/>
            <pc:sldMk cId="683595306" sldId="314"/>
            <ac:spMk id="8" creationId="{00000000-0000-0000-0000-000000000000}"/>
          </ac:spMkLst>
        </pc:spChg>
      </pc:sldChg>
      <pc:sldChg chg="add del">
        <pc:chgData name="Natália Lisce Fioravante Diniz" userId="800fd33c4b5383fb" providerId="LiveId" clId="{546B8991-296D-4DC0-97FB-928EDADA2959}" dt="2020-01-26T22:39:22.572" v="805" actId="47"/>
        <pc:sldMkLst>
          <pc:docMk/>
          <pc:sldMk cId="2289502237" sldId="315"/>
        </pc:sldMkLst>
      </pc:sldChg>
      <pc:sldChg chg="add">
        <pc:chgData name="Natália Lisce Fioravante Diniz" userId="800fd33c4b5383fb" providerId="LiveId" clId="{546B8991-296D-4DC0-97FB-928EDADA2959}" dt="2020-01-26T20:44:45.642" v="2" actId="113"/>
        <pc:sldMkLst>
          <pc:docMk/>
          <pc:sldMk cId="723267586" sldId="316"/>
        </pc:sldMkLst>
      </pc:sldChg>
      <pc:sldChg chg="add">
        <pc:chgData name="Natália Lisce Fioravante Diniz" userId="800fd33c4b5383fb" providerId="LiveId" clId="{546B8991-296D-4DC0-97FB-928EDADA2959}" dt="2020-01-26T20:44:45.642" v="2" actId="113"/>
        <pc:sldMkLst>
          <pc:docMk/>
          <pc:sldMk cId="2064350259" sldId="317"/>
        </pc:sldMkLst>
      </pc:sldChg>
      <pc:sldChg chg="add">
        <pc:chgData name="Natália Lisce Fioravante Diniz" userId="800fd33c4b5383fb" providerId="LiveId" clId="{546B8991-296D-4DC0-97FB-928EDADA2959}" dt="2020-01-26T20:44:45.642" v="2" actId="113"/>
        <pc:sldMkLst>
          <pc:docMk/>
          <pc:sldMk cId="3243762456" sldId="318"/>
        </pc:sldMkLst>
      </pc:sldChg>
      <pc:sldChg chg="add">
        <pc:chgData name="Natália Lisce Fioravante Diniz" userId="800fd33c4b5383fb" providerId="LiveId" clId="{546B8991-296D-4DC0-97FB-928EDADA2959}" dt="2020-01-26T20:44:45.642" v="2" actId="113"/>
        <pc:sldMkLst>
          <pc:docMk/>
          <pc:sldMk cId="197875966" sldId="319"/>
        </pc:sldMkLst>
      </pc:sldChg>
      <pc:sldChg chg="add">
        <pc:chgData name="Natália Lisce Fioravante Diniz" userId="800fd33c4b5383fb" providerId="LiveId" clId="{546B8991-296D-4DC0-97FB-928EDADA2959}" dt="2020-01-26T20:44:45.642" v="2" actId="113"/>
        <pc:sldMkLst>
          <pc:docMk/>
          <pc:sldMk cId="1858737768" sldId="320"/>
        </pc:sldMkLst>
      </pc:sldChg>
      <pc:sldChg chg="add">
        <pc:chgData name="Natália Lisce Fioravante Diniz" userId="800fd33c4b5383fb" providerId="LiveId" clId="{546B8991-296D-4DC0-97FB-928EDADA2959}" dt="2020-01-26T20:44:45.642" v="2" actId="113"/>
        <pc:sldMkLst>
          <pc:docMk/>
          <pc:sldMk cId="577625720" sldId="321"/>
        </pc:sldMkLst>
      </pc:sldChg>
      <pc:sldChg chg="modSp add">
        <pc:chgData name="Natália Lisce Fioravante Diniz" userId="800fd33c4b5383fb" providerId="LiveId" clId="{546B8991-296D-4DC0-97FB-928EDADA2959}" dt="2020-01-26T22:25:25.954" v="477" actId="1076"/>
        <pc:sldMkLst>
          <pc:docMk/>
          <pc:sldMk cId="0" sldId="322"/>
        </pc:sldMkLst>
        <pc:spChg chg="mod">
          <ac:chgData name="Natália Lisce Fioravante Diniz" userId="800fd33c4b5383fb" providerId="LiveId" clId="{546B8991-296D-4DC0-97FB-928EDADA2959}" dt="2020-01-26T22:25:19.100" v="476" actId="108"/>
          <ac:spMkLst>
            <pc:docMk/>
            <pc:sldMk cId="0" sldId="322"/>
            <ac:spMk id="2" creationId="{00000000-0000-0000-0000-000000000000}"/>
          </ac:spMkLst>
        </pc:spChg>
        <pc:spChg chg="mod">
          <ac:chgData name="Natália Lisce Fioravante Diniz" userId="800fd33c4b5383fb" providerId="LiveId" clId="{546B8991-296D-4DC0-97FB-928EDADA2959}" dt="2020-01-26T22:25:25.954" v="477" actId="1076"/>
          <ac:spMkLst>
            <pc:docMk/>
            <pc:sldMk cId="0" sldId="322"/>
            <ac:spMk id="3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5:48.413" v="493" actId="20577"/>
        <pc:sldMkLst>
          <pc:docMk/>
          <pc:sldMk cId="0" sldId="323"/>
        </pc:sldMkLst>
        <pc:spChg chg="mod">
          <ac:chgData name="Natália Lisce Fioravante Diniz" userId="800fd33c4b5383fb" providerId="LiveId" clId="{546B8991-296D-4DC0-97FB-928EDADA2959}" dt="2020-01-26T22:25:48.413" v="493" actId="20577"/>
          <ac:spMkLst>
            <pc:docMk/>
            <pc:sldMk cId="0" sldId="323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6:09.916" v="495" actId="108"/>
        <pc:sldMkLst>
          <pc:docMk/>
          <pc:sldMk cId="0" sldId="324"/>
        </pc:sldMkLst>
        <pc:spChg chg="mod">
          <ac:chgData name="Natália Lisce Fioravante Diniz" userId="800fd33c4b5383fb" providerId="LiveId" clId="{546B8991-296D-4DC0-97FB-928EDADA2959}" dt="2020-01-26T22:26:09.916" v="495" actId="108"/>
          <ac:spMkLst>
            <pc:docMk/>
            <pc:sldMk cId="0" sldId="324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6:29.306" v="497" actId="108"/>
        <pc:sldMkLst>
          <pc:docMk/>
          <pc:sldMk cId="0" sldId="325"/>
        </pc:sldMkLst>
        <pc:spChg chg="mod">
          <ac:chgData name="Natália Lisce Fioravante Diniz" userId="800fd33c4b5383fb" providerId="LiveId" clId="{546B8991-296D-4DC0-97FB-928EDADA2959}" dt="2020-01-26T22:26:29.306" v="497" actId="108"/>
          <ac:spMkLst>
            <pc:docMk/>
            <pc:sldMk cId="0" sldId="325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6:41.922" v="498" actId="113"/>
        <pc:sldMkLst>
          <pc:docMk/>
          <pc:sldMk cId="0" sldId="326"/>
        </pc:sldMkLst>
        <pc:spChg chg="mod">
          <ac:chgData name="Natália Lisce Fioravante Diniz" userId="800fd33c4b5383fb" providerId="LiveId" clId="{546B8991-296D-4DC0-97FB-928EDADA2959}" dt="2020-01-26T22:26:41.922" v="498" actId="113"/>
          <ac:spMkLst>
            <pc:docMk/>
            <pc:sldMk cId="0" sldId="326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7:23.995" v="504" actId="113"/>
        <pc:sldMkLst>
          <pc:docMk/>
          <pc:sldMk cId="0" sldId="327"/>
        </pc:sldMkLst>
        <pc:spChg chg="mod">
          <ac:chgData name="Natália Lisce Fioravante Diniz" userId="800fd33c4b5383fb" providerId="LiveId" clId="{546B8991-296D-4DC0-97FB-928EDADA2959}" dt="2020-01-26T22:27:23.995" v="504" actId="113"/>
          <ac:spMkLst>
            <pc:docMk/>
            <pc:sldMk cId="0" sldId="327"/>
            <ac:spMk id="5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7:54.796" v="508" actId="108"/>
        <pc:sldMkLst>
          <pc:docMk/>
          <pc:sldMk cId="0" sldId="328"/>
        </pc:sldMkLst>
        <pc:spChg chg="mod">
          <ac:chgData name="Natália Lisce Fioravante Diniz" userId="800fd33c4b5383fb" providerId="LiveId" clId="{546B8991-296D-4DC0-97FB-928EDADA2959}" dt="2020-01-26T22:27:54.796" v="508" actId="108"/>
          <ac:spMkLst>
            <pc:docMk/>
            <pc:sldMk cId="0" sldId="328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7:28.895" v="505" actId="113"/>
        <pc:sldMkLst>
          <pc:docMk/>
          <pc:sldMk cId="0" sldId="329"/>
        </pc:sldMkLst>
        <pc:spChg chg="mod">
          <ac:chgData name="Natália Lisce Fioravante Diniz" userId="800fd33c4b5383fb" providerId="LiveId" clId="{546B8991-296D-4DC0-97FB-928EDADA2959}" dt="2020-01-26T22:27:28.895" v="505" actId="113"/>
          <ac:spMkLst>
            <pc:docMk/>
            <pc:sldMk cId="0" sldId="329"/>
            <ac:spMk id="5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6:47.898" v="499" actId="113"/>
        <pc:sldMkLst>
          <pc:docMk/>
          <pc:sldMk cId="0" sldId="330"/>
        </pc:sldMkLst>
        <pc:spChg chg="mod">
          <ac:chgData name="Natália Lisce Fioravante Diniz" userId="800fd33c4b5383fb" providerId="LiveId" clId="{546B8991-296D-4DC0-97FB-928EDADA2959}" dt="2020-01-26T22:26:47.898" v="499" actId="113"/>
          <ac:spMkLst>
            <pc:docMk/>
            <pc:sldMk cId="0" sldId="330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6:53.188" v="500" actId="113"/>
        <pc:sldMkLst>
          <pc:docMk/>
          <pc:sldMk cId="0" sldId="331"/>
        </pc:sldMkLst>
        <pc:spChg chg="mod">
          <ac:chgData name="Natália Lisce Fioravante Diniz" userId="800fd33c4b5383fb" providerId="LiveId" clId="{546B8991-296D-4DC0-97FB-928EDADA2959}" dt="2020-01-26T22:26:53.188" v="500" actId="113"/>
          <ac:spMkLst>
            <pc:docMk/>
            <pc:sldMk cId="0" sldId="331"/>
            <ac:spMk id="5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6:59.726" v="501" actId="113"/>
        <pc:sldMkLst>
          <pc:docMk/>
          <pc:sldMk cId="0" sldId="332"/>
        </pc:sldMkLst>
        <pc:spChg chg="mod">
          <ac:chgData name="Natália Lisce Fioravante Diniz" userId="800fd33c4b5383fb" providerId="LiveId" clId="{546B8991-296D-4DC0-97FB-928EDADA2959}" dt="2020-01-26T22:26:59.726" v="501" actId="113"/>
          <ac:spMkLst>
            <pc:docMk/>
            <pc:sldMk cId="0" sldId="332"/>
            <ac:spMk id="4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7:08.973" v="502" actId="113"/>
        <pc:sldMkLst>
          <pc:docMk/>
          <pc:sldMk cId="0" sldId="333"/>
        </pc:sldMkLst>
        <pc:spChg chg="mod">
          <ac:chgData name="Natália Lisce Fioravante Diniz" userId="800fd33c4b5383fb" providerId="LiveId" clId="{546B8991-296D-4DC0-97FB-928EDADA2959}" dt="2020-01-26T22:27:08.973" v="502" actId="113"/>
          <ac:spMkLst>
            <pc:docMk/>
            <pc:sldMk cId="0" sldId="333"/>
            <ac:spMk id="5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7:17.394" v="503" actId="113"/>
        <pc:sldMkLst>
          <pc:docMk/>
          <pc:sldMk cId="0" sldId="334"/>
        </pc:sldMkLst>
        <pc:spChg chg="mod">
          <ac:chgData name="Natália Lisce Fioravante Diniz" userId="800fd33c4b5383fb" providerId="LiveId" clId="{546B8991-296D-4DC0-97FB-928EDADA2959}" dt="2020-01-26T22:27:17.394" v="503" actId="113"/>
          <ac:spMkLst>
            <pc:docMk/>
            <pc:sldMk cId="0" sldId="334"/>
            <ac:spMk id="5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8:09.944" v="509" actId="113"/>
        <pc:sldMkLst>
          <pc:docMk/>
          <pc:sldMk cId="0" sldId="335"/>
        </pc:sldMkLst>
        <pc:spChg chg="mod">
          <ac:chgData name="Natália Lisce Fioravante Diniz" userId="800fd33c4b5383fb" providerId="LiveId" clId="{546B8991-296D-4DC0-97FB-928EDADA2959}" dt="2020-01-26T22:28:09.944" v="509" actId="113"/>
          <ac:spMkLst>
            <pc:docMk/>
            <pc:sldMk cId="0" sldId="335"/>
            <ac:spMk id="4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6T22:28:22.382" v="510" actId="113"/>
        <pc:sldMkLst>
          <pc:docMk/>
          <pc:sldMk cId="0" sldId="336"/>
        </pc:sldMkLst>
        <pc:spChg chg="mod">
          <ac:chgData name="Natália Lisce Fioravante Diniz" userId="800fd33c4b5383fb" providerId="LiveId" clId="{546B8991-296D-4DC0-97FB-928EDADA2959}" dt="2020-01-26T22:28:22.382" v="510" actId="113"/>
          <ac:spMkLst>
            <pc:docMk/>
            <pc:sldMk cId="0" sldId="336"/>
            <ac:spMk id="4" creationId="{00000000-0000-0000-0000-000000000000}"/>
          </ac:spMkLst>
        </pc:spChg>
      </pc:sldChg>
      <pc:sldChg chg="add">
        <pc:chgData name="Natália Lisce Fioravante Diniz" userId="800fd33c4b5383fb" providerId="LiveId" clId="{546B8991-296D-4DC0-97FB-928EDADA2959}" dt="2020-01-26T20:58:30.345" v="5" actId="113"/>
        <pc:sldMkLst>
          <pc:docMk/>
          <pc:sldMk cId="0" sldId="337"/>
        </pc:sldMkLst>
      </pc:sldChg>
      <pc:sldChg chg="modSp add del">
        <pc:chgData name="Natália Lisce Fioravante Diniz" userId="800fd33c4b5383fb" providerId="LiveId" clId="{546B8991-296D-4DC0-97FB-928EDADA2959}" dt="2020-01-26T21:22:30.932" v="76" actId="47"/>
        <pc:sldMkLst>
          <pc:docMk/>
          <pc:sldMk cId="347457491" sldId="338"/>
        </pc:sldMkLst>
        <pc:spChg chg="mod">
          <ac:chgData name="Natália Lisce Fioravante Diniz" userId="800fd33c4b5383fb" providerId="LiveId" clId="{546B8991-296D-4DC0-97FB-928EDADA2959}" dt="2020-01-26T21:22:10.738" v="75" actId="20577"/>
          <ac:spMkLst>
            <pc:docMk/>
            <pc:sldMk cId="347457491" sldId="338"/>
            <ac:spMk id="2" creationId="{19EC68C5-24F5-43F3-B40C-6DDF1244B0B7}"/>
          </ac:spMkLst>
        </pc:spChg>
      </pc:sldChg>
      <pc:sldChg chg="addSp delSp modSp add mod">
        <pc:chgData name="Natália Lisce Fioravante Diniz" userId="800fd33c4b5383fb" providerId="LiveId" clId="{546B8991-296D-4DC0-97FB-928EDADA2959}" dt="2020-01-26T21:40:23.186" v="139" actId="27918"/>
        <pc:sldMkLst>
          <pc:docMk/>
          <pc:sldMk cId="2083512145" sldId="338"/>
        </pc:sldMkLst>
        <pc:spChg chg="mod">
          <ac:chgData name="Natália Lisce Fioravante Diniz" userId="800fd33c4b5383fb" providerId="LiveId" clId="{546B8991-296D-4DC0-97FB-928EDADA2959}" dt="2020-01-26T21:31:04.697" v="122" actId="20577"/>
          <ac:spMkLst>
            <pc:docMk/>
            <pc:sldMk cId="2083512145" sldId="338"/>
            <ac:spMk id="2" creationId="{00000000-0000-0000-0000-000000000000}"/>
          </ac:spMkLst>
        </pc:spChg>
        <pc:graphicFrameChg chg="del">
          <ac:chgData name="Natália Lisce Fioravante Diniz" userId="800fd33c4b5383fb" providerId="LiveId" clId="{546B8991-296D-4DC0-97FB-928EDADA2959}" dt="2020-01-26T21:22:40.135" v="78" actId="478"/>
          <ac:graphicFrameMkLst>
            <pc:docMk/>
            <pc:sldMk cId="2083512145" sldId="338"/>
            <ac:graphicFrameMk id="5" creationId="{965605EF-364A-4729-ABD5-058727BD7BA4}"/>
          </ac:graphicFrameMkLst>
        </pc:graphicFrameChg>
        <pc:graphicFrameChg chg="del">
          <ac:chgData name="Natália Lisce Fioravante Diniz" userId="800fd33c4b5383fb" providerId="LiveId" clId="{546B8991-296D-4DC0-97FB-928EDADA2959}" dt="2020-01-26T21:22:44.269" v="79" actId="478"/>
          <ac:graphicFrameMkLst>
            <pc:docMk/>
            <pc:sldMk cId="2083512145" sldId="338"/>
            <ac:graphicFrameMk id="8" creationId="{176488CB-7387-4E0E-836E-D0EFA5869AAC}"/>
          </ac:graphicFrameMkLst>
        </pc:graphicFrameChg>
        <pc:graphicFrameChg chg="del">
          <ac:chgData name="Natália Lisce Fioravante Diniz" userId="800fd33c4b5383fb" providerId="LiveId" clId="{546B8991-296D-4DC0-97FB-928EDADA2959}" dt="2020-01-26T21:22:46.825" v="80" actId="478"/>
          <ac:graphicFrameMkLst>
            <pc:docMk/>
            <pc:sldMk cId="2083512145" sldId="338"/>
            <ac:graphicFrameMk id="9" creationId="{5E94EFB5-F362-48C6-9EAF-9EBA3ED23E07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26:35.151" v="96" actId="113"/>
          <ac:graphicFrameMkLst>
            <pc:docMk/>
            <pc:sldMk cId="2083512145" sldId="338"/>
            <ac:graphicFrameMk id="10" creationId="{64F6AAE8-644F-46E7-BCAC-48F75DE0CA18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29:42.434" v="110" actId="403"/>
          <ac:graphicFrameMkLst>
            <pc:docMk/>
            <pc:sldMk cId="2083512145" sldId="338"/>
            <ac:graphicFrameMk id="11" creationId="{40C939C1-72AC-4D4F-AE31-7A70AC4FF77C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29:50.912" v="113" actId="403"/>
          <ac:graphicFrameMkLst>
            <pc:docMk/>
            <pc:sldMk cId="2083512145" sldId="338"/>
            <ac:graphicFrameMk id="12" creationId="{07DDA41E-FEAA-431E-B56B-BA1A792F77DA}"/>
          </ac:graphicFrameMkLst>
        </pc:graphicFrameChg>
      </pc:sldChg>
      <pc:sldChg chg="addSp delSp modSp add mod">
        <pc:chgData name="Natália Lisce Fioravante Diniz" userId="800fd33c4b5383fb" providerId="LiveId" clId="{546B8991-296D-4DC0-97FB-928EDADA2959}" dt="2020-01-26T21:43:49.657" v="171" actId="403"/>
        <pc:sldMkLst>
          <pc:docMk/>
          <pc:sldMk cId="1940934876" sldId="339"/>
        </pc:sldMkLst>
        <pc:spChg chg="mod">
          <ac:chgData name="Natália Lisce Fioravante Diniz" userId="800fd33c4b5383fb" providerId="LiveId" clId="{546B8991-296D-4DC0-97FB-928EDADA2959}" dt="2020-01-26T21:41:03.492" v="143" actId="20577"/>
          <ac:spMkLst>
            <pc:docMk/>
            <pc:sldMk cId="1940934876" sldId="339"/>
            <ac:spMk id="2" creationId="{00000000-0000-0000-0000-000000000000}"/>
          </ac:spMkLst>
        </pc:spChg>
        <pc:graphicFrameChg chg="add mod">
          <ac:chgData name="Natália Lisce Fioravante Diniz" userId="800fd33c4b5383fb" providerId="LiveId" clId="{546B8991-296D-4DC0-97FB-928EDADA2959}" dt="2020-01-26T21:41:41.877" v="151" actId="113"/>
          <ac:graphicFrameMkLst>
            <pc:docMk/>
            <pc:sldMk cId="1940934876" sldId="339"/>
            <ac:graphicFrameMk id="8" creationId="{234F1DB9-B848-4057-B4A8-822C4FF78D2E}"/>
          </ac:graphicFrameMkLst>
        </pc:graphicFrameChg>
        <pc:graphicFrameChg chg="add del">
          <ac:chgData name="Natália Lisce Fioravante Diniz" userId="800fd33c4b5383fb" providerId="LiveId" clId="{546B8991-296D-4DC0-97FB-928EDADA2959}" dt="2020-01-26T21:42:21.358" v="154" actId="478"/>
          <ac:graphicFrameMkLst>
            <pc:docMk/>
            <pc:sldMk cId="1940934876" sldId="339"/>
            <ac:graphicFrameMk id="9" creationId="{B0860258-4A19-400D-8C5C-ACC3E08FE891}"/>
          </ac:graphicFrameMkLst>
        </pc:graphicFrameChg>
        <pc:graphicFrameChg chg="del">
          <ac:chgData name="Natália Lisce Fioravante Diniz" userId="800fd33c4b5383fb" providerId="LiveId" clId="{546B8991-296D-4DC0-97FB-928EDADA2959}" dt="2020-01-26T21:41:08.389" v="144" actId="478"/>
          <ac:graphicFrameMkLst>
            <pc:docMk/>
            <pc:sldMk cId="1940934876" sldId="339"/>
            <ac:graphicFrameMk id="10" creationId="{64F6AAE8-644F-46E7-BCAC-48F75DE0CA18}"/>
          </ac:graphicFrameMkLst>
        </pc:graphicFrameChg>
        <pc:graphicFrameChg chg="del">
          <ac:chgData name="Natália Lisce Fioravante Diniz" userId="800fd33c4b5383fb" providerId="LiveId" clId="{546B8991-296D-4DC0-97FB-928EDADA2959}" dt="2020-01-26T21:43:27.897" v="163" actId="478"/>
          <ac:graphicFrameMkLst>
            <pc:docMk/>
            <pc:sldMk cId="1940934876" sldId="339"/>
            <ac:graphicFrameMk id="11" creationId="{40C939C1-72AC-4D4F-AE31-7A70AC4FF77C}"/>
          </ac:graphicFrameMkLst>
        </pc:graphicFrameChg>
        <pc:graphicFrameChg chg="del">
          <ac:chgData name="Natália Lisce Fioravante Diniz" userId="800fd33c4b5383fb" providerId="LiveId" clId="{546B8991-296D-4DC0-97FB-928EDADA2959}" dt="2020-01-26T21:42:24.190" v="155" actId="478"/>
          <ac:graphicFrameMkLst>
            <pc:docMk/>
            <pc:sldMk cId="1940934876" sldId="339"/>
            <ac:graphicFrameMk id="12" creationId="{07DDA41E-FEAA-431E-B56B-BA1A792F77DA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42:56.413" v="162" actId="113"/>
          <ac:graphicFrameMkLst>
            <pc:docMk/>
            <pc:sldMk cId="1940934876" sldId="339"/>
            <ac:graphicFrameMk id="13" creationId="{B0860258-4A19-400D-8C5C-ACC3E08FE891}"/>
          </ac:graphicFrameMkLst>
        </pc:graphicFrameChg>
        <pc:graphicFrameChg chg="add mod">
          <ac:chgData name="Natália Lisce Fioravante Diniz" userId="800fd33c4b5383fb" providerId="LiveId" clId="{546B8991-296D-4DC0-97FB-928EDADA2959}" dt="2020-01-26T21:43:49.657" v="171" actId="403"/>
          <ac:graphicFrameMkLst>
            <pc:docMk/>
            <pc:sldMk cId="1940934876" sldId="339"/>
            <ac:graphicFrameMk id="14" creationId="{486BA69B-F16E-4DD4-A7C0-4EACD5831A9F}"/>
          </ac:graphicFrameMkLst>
        </pc:graphicFrameChg>
      </pc:sldChg>
      <pc:sldChg chg="addSp delSp modSp add">
        <pc:chgData name="Natália Lisce Fioravante Diniz" userId="800fd33c4b5383fb" providerId="LiveId" clId="{546B8991-296D-4DC0-97FB-928EDADA2959}" dt="2020-01-26T22:23:13.643" v="448" actId="20577"/>
        <pc:sldMkLst>
          <pc:docMk/>
          <pc:sldMk cId="3961859991" sldId="340"/>
        </pc:sldMkLst>
        <pc:spChg chg="mod">
          <ac:chgData name="Natália Lisce Fioravante Diniz" userId="800fd33c4b5383fb" providerId="LiveId" clId="{546B8991-296D-4DC0-97FB-928EDADA2959}" dt="2020-01-26T22:23:13.643" v="448" actId="20577"/>
          <ac:spMkLst>
            <pc:docMk/>
            <pc:sldMk cId="3961859991" sldId="340"/>
            <ac:spMk id="2" creationId="{00000000-0000-0000-0000-000000000000}"/>
          </ac:spMkLst>
        </pc:spChg>
        <pc:spChg chg="add del mod">
          <ac:chgData name="Natália Lisce Fioravante Diniz" userId="800fd33c4b5383fb" providerId="LiveId" clId="{546B8991-296D-4DC0-97FB-928EDADA2959}" dt="2020-01-26T21:45:53.729" v="180" actId="3680"/>
          <ac:spMkLst>
            <pc:docMk/>
            <pc:sldMk cId="3961859991" sldId="340"/>
            <ac:spMk id="5" creationId="{964E1A6D-FA73-4EEB-BBCB-6E362EF5ADF6}"/>
          </ac:spMkLst>
        </pc:spChg>
        <pc:spChg chg="add mod">
          <ac:chgData name="Natália Lisce Fioravante Diniz" userId="800fd33c4b5383fb" providerId="LiveId" clId="{546B8991-296D-4DC0-97FB-928EDADA2959}" dt="2020-01-26T22:22:04.063" v="381" actId="1076"/>
          <ac:spMkLst>
            <pc:docMk/>
            <pc:sldMk cId="3961859991" sldId="340"/>
            <ac:spMk id="8" creationId="{2CFDF9F3-CC94-40ED-986D-86A70A4D001F}"/>
          </ac:spMkLst>
        </pc:spChg>
        <pc:graphicFrameChg chg="add mod ord modGraphic">
          <ac:chgData name="Natália Lisce Fioravante Diniz" userId="800fd33c4b5383fb" providerId="LiveId" clId="{546B8991-296D-4DC0-97FB-928EDADA2959}" dt="2020-01-26T22:22:00.736" v="380" actId="1076"/>
          <ac:graphicFrameMkLst>
            <pc:docMk/>
            <pc:sldMk cId="3961859991" sldId="340"/>
            <ac:graphicFrameMk id="3" creationId="{4C377E77-D01A-4E5E-B06E-BD5B3AD21A3E}"/>
          </ac:graphicFrameMkLst>
        </pc:graphicFrameChg>
      </pc:sldChg>
      <pc:sldChg chg="delSp modSp">
        <pc:chgData name="Natália Lisce Fioravante Diniz" userId="800fd33c4b5383fb" providerId="LiveId" clId="{546B8991-296D-4DC0-97FB-928EDADA2959}" dt="2020-01-26T22:17:35.006" v="312" actId="20577"/>
        <pc:sldMkLst>
          <pc:docMk/>
          <pc:sldMk cId="1678869895" sldId="341"/>
        </pc:sldMkLst>
        <pc:spChg chg="mod">
          <ac:chgData name="Natália Lisce Fioravante Diniz" userId="800fd33c4b5383fb" providerId="LiveId" clId="{546B8991-296D-4DC0-97FB-928EDADA2959}" dt="2020-01-26T22:17:35.006" v="312" actId="20577"/>
          <ac:spMkLst>
            <pc:docMk/>
            <pc:sldMk cId="1678869895" sldId="341"/>
            <ac:spMk id="2" creationId="{00000000-0000-0000-0000-000000000000}"/>
          </ac:spMkLst>
        </pc:spChg>
        <pc:spChg chg="del">
          <ac:chgData name="Natália Lisce Fioravante Diniz" userId="800fd33c4b5383fb" providerId="LiveId" clId="{546B8991-296D-4DC0-97FB-928EDADA2959}" dt="2020-01-26T22:12:47.216" v="259" actId="478"/>
          <ac:spMkLst>
            <pc:docMk/>
            <pc:sldMk cId="1678869895" sldId="341"/>
            <ac:spMk id="8" creationId="{00000000-0000-0000-0000-000000000000}"/>
          </ac:spMkLst>
        </pc:spChg>
        <pc:spChg chg="mod">
          <ac:chgData name="Natália Lisce Fioravante Diniz" userId="800fd33c4b5383fb" providerId="LiveId" clId="{546B8991-296D-4DC0-97FB-928EDADA2959}" dt="2020-01-26T22:12:49.845" v="260" actId="20577"/>
          <ac:spMkLst>
            <pc:docMk/>
            <pc:sldMk cId="1678869895" sldId="341"/>
            <ac:spMk id="9" creationId="{00000000-0000-0000-0000-000000000000}"/>
          </ac:spMkLst>
        </pc:spChg>
      </pc:sldChg>
      <pc:sldChg chg="add del setBg">
        <pc:chgData name="Natália Lisce Fioravante Diniz" userId="800fd33c4b5383fb" providerId="LiveId" clId="{546B8991-296D-4DC0-97FB-928EDADA2959}" dt="2020-01-26T22:12:34.170" v="258" actId="113"/>
        <pc:sldMkLst>
          <pc:docMk/>
          <pc:sldMk cId="3070861666" sldId="341"/>
        </pc:sldMkLst>
      </pc:sldChg>
      <pc:sldChg chg="add del setBg">
        <pc:chgData name="Natália Lisce Fioravante Diniz" userId="800fd33c4b5383fb" providerId="LiveId" clId="{546B8991-296D-4DC0-97FB-928EDADA2959}" dt="2020-01-26T22:17:18.208" v="300" actId="113"/>
        <pc:sldMkLst>
          <pc:docMk/>
          <pc:sldMk cId="1619593874" sldId="342"/>
        </pc:sldMkLst>
      </pc:sldChg>
      <pc:sldChg chg="modSp">
        <pc:chgData name="Natália Lisce Fioravante Diniz" userId="800fd33c4b5383fb" providerId="LiveId" clId="{546B8991-296D-4DC0-97FB-928EDADA2959}" dt="2020-01-26T22:18:08.917" v="320" actId="20577"/>
        <pc:sldMkLst>
          <pc:docMk/>
          <pc:sldMk cId="2530967547" sldId="342"/>
        </pc:sldMkLst>
        <pc:spChg chg="mod">
          <ac:chgData name="Natália Lisce Fioravante Diniz" userId="800fd33c4b5383fb" providerId="LiveId" clId="{546B8991-296D-4DC0-97FB-928EDADA2959}" dt="2020-01-26T22:18:08.917" v="320" actId="20577"/>
          <ac:spMkLst>
            <pc:docMk/>
            <pc:sldMk cId="2530967547" sldId="342"/>
            <ac:spMk id="2" creationId="{00000000-0000-0000-0000-000000000000}"/>
          </ac:spMkLst>
        </pc:spChg>
      </pc:sldChg>
      <pc:sldChg chg="modSp">
        <pc:chgData name="Natália Lisce Fioravante Diniz" userId="800fd33c4b5383fb" providerId="LiveId" clId="{546B8991-296D-4DC0-97FB-928EDADA2959}" dt="2020-01-26T22:23:39.454" v="456" actId="20577"/>
        <pc:sldMkLst>
          <pc:docMk/>
          <pc:sldMk cId="1004678836" sldId="343"/>
        </pc:sldMkLst>
        <pc:spChg chg="mod">
          <ac:chgData name="Natália Lisce Fioravante Diniz" userId="800fd33c4b5383fb" providerId="LiveId" clId="{546B8991-296D-4DC0-97FB-928EDADA2959}" dt="2020-01-26T22:23:39.454" v="456" actId="20577"/>
          <ac:spMkLst>
            <pc:docMk/>
            <pc:sldMk cId="1004678836" sldId="343"/>
            <ac:spMk id="2" creationId="{00000000-0000-0000-0000-000000000000}"/>
          </ac:spMkLst>
        </pc:spChg>
      </pc:sldChg>
      <pc:sldChg chg="modSp">
        <pc:chgData name="Natália Lisce Fioravante Diniz" userId="800fd33c4b5383fb" providerId="LiveId" clId="{546B8991-296D-4DC0-97FB-928EDADA2959}" dt="2020-01-26T22:29:03.465" v="534" actId="20577"/>
        <pc:sldMkLst>
          <pc:docMk/>
          <pc:sldMk cId="423359535" sldId="344"/>
        </pc:sldMkLst>
        <pc:spChg chg="mod">
          <ac:chgData name="Natália Lisce Fioravante Diniz" userId="800fd33c4b5383fb" providerId="LiveId" clId="{546B8991-296D-4DC0-97FB-928EDADA2959}" dt="2020-01-26T22:29:03.465" v="534" actId="20577"/>
          <ac:spMkLst>
            <pc:docMk/>
            <pc:sldMk cId="423359535" sldId="344"/>
            <ac:spMk id="2" creationId="{00000000-0000-0000-0000-000000000000}"/>
          </ac:spMkLst>
        </pc:spChg>
      </pc:sldChg>
      <pc:sldChg chg="del">
        <pc:chgData name="Natália Lisce Fioravante Diniz" userId="800fd33c4b5383fb" providerId="LiveId" clId="{546B8991-296D-4DC0-97FB-928EDADA2959}" dt="2020-01-26T22:28:48.281" v="511" actId="113"/>
        <pc:sldMkLst>
          <pc:docMk/>
          <pc:sldMk cId="884035532" sldId="344"/>
        </pc:sldMkLst>
      </pc:sldChg>
      <pc:sldChg chg="addSp delSp modSp add">
        <pc:chgData name="Natália Lisce Fioravante Diniz" userId="800fd33c4b5383fb" providerId="LiveId" clId="{546B8991-296D-4DC0-97FB-928EDADA2959}" dt="2020-01-27T00:07:05.246" v="2387" actId="6549"/>
        <pc:sldMkLst>
          <pc:docMk/>
          <pc:sldMk cId="3040498650" sldId="345"/>
        </pc:sldMkLst>
        <pc:spChg chg="mod">
          <ac:chgData name="Natália Lisce Fioravante Diniz" userId="800fd33c4b5383fb" providerId="LiveId" clId="{546B8991-296D-4DC0-97FB-928EDADA2959}" dt="2020-01-26T22:41:02.892" v="818" actId="403"/>
          <ac:spMkLst>
            <pc:docMk/>
            <pc:sldMk cId="3040498650" sldId="345"/>
            <ac:spMk id="2" creationId="{00000000-0000-0000-0000-000000000000}"/>
          </ac:spMkLst>
        </pc:spChg>
        <pc:spChg chg="mod">
          <ac:chgData name="Natália Lisce Fioravante Diniz" userId="800fd33c4b5383fb" providerId="LiveId" clId="{546B8991-296D-4DC0-97FB-928EDADA2959}" dt="2020-01-27T00:07:05.246" v="2387" actId="6549"/>
          <ac:spMkLst>
            <pc:docMk/>
            <pc:sldMk cId="3040498650" sldId="345"/>
            <ac:spMk id="4" creationId="{4971EDF8-C196-45D4-8D84-D51C9E6DD1A8}"/>
          </ac:spMkLst>
        </pc:spChg>
        <pc:graphicFrameChg chg="add del mod modGraphic">
          <ac:chgData name="Natália Lisce Fioravante Diniz" userId="800fd33c4b5383fb" providerId="LiveId" clId="{546B8991-296D-4DC0-97FB-928EDADA2959}" dt="2020-01-26T22:37:22.062" v="679" actId="478"/>
          <ac:graphicFrameMkLst>
            <pc:docMk/>
            <pc:sldMk cId="3040498650" sldId="345"/>
            <ac:graphicFrameMk id="3" creationId="{9A7F1EB3-8500-43B1-A99F-E2D441052592}"/>
          </ac:graphicFrameMkLst>
        </pc:graphicFrameChg>
      </pc:sldChg>
      <pc:sldChg chg="addSp modSp add">
        <pc:chgData name="Natália Lisce Fioravante Diniz" userId="800fd33c4b5383fb" providerId="LiveId" clId="{546B8991-296D-4DC0-97FB-928EDADA2959}" dt="2020-01-26T22:54:53.292" v="825" actId="404"/>
        <pc:sldMkLst>
          <pc:docMk/>
          <pc:sldMk cId="3889406384" sldId="346"/>
        </pc:sldMkLst>
        <pc:spChg chg="mod">
          <ac:chgData name="Natália Lisce Fioravante Diniz" userId="800fd33c4b5383fb" providerId="LiveId" clId="{546B8991-296D-4DC0-97FB-928EDADA2959}" dt="2020-01-26T22:54:53.292" v="825" actId="404"/>
          <ac:spMkLst>
            <pc:docMk/>
            <pc:sldMk cId="3889406384" sldId="346"/>
            <ac:spMk id="2" creationId="{00000000-0000-0000-0000-000000000000}"/>
          </ac:spMkLst>
        </pc:spChg>
        <pc:spChg chg="mod">
          <ac:chgData name="Natália Lisce Fioravante Diniz" userId="800fd33c4b5383fb" providerId="LiveId" clId="{546B8991-296D-4DC0-97FB-928EDADA2959}" dt="2020-01-26T22:38:37.649" v="774" actId="20577"/>
          <ac:spMkLst>
            <pc:docMk/>
            <pc:sldMk cId="3889406384" sldId="346"/>
            <ac:spMk id="4" creationId="{4971EDF8-C196-45D4-8D84-D51C9E6DD1A8}"/>
          </ac:spMkLst>
        </pc:spChg>
        <pc:spChg chg="add mod">
          <ac:chgData name="Natália Lisce Fioravante Diniz" userId="800fd33c4b5383fb" providerId="LiveId" clId="{546B8991-296D-4DC0-97FB-928EDADA2959}" dt="2020-01-26T22:39:16.303" v="804" actId="20577"/>
          <ac:spMkLst>
            <pc:docMk/>
            <pc:sldMk cId="3889406384" sldId="346"/>
            <ac:spMk id="5" creationId="{79A3B27E-0D25-46A3-BF69-E3159A9E1BE3}"/>
          </ac:spMkLst>
        </pc:spChg>
        <pc:graphicFrameChg chg="mod">
          <ac:chgData name="Natália Lisce Fioravante Diniz" userId="800fd33c4b5383fb" providerId="LiveId" clId="{546B8991-296D-4DC0-97FB-928EDADA2959}" dt="2020-01-26T22:38:44.404" v="775" actId="1076"/>
          <ac:graphicFrameMkLst>
            <pc:docMk/>
            <pc:sldMk cId="3889406384" sldId="346"/>
            <ac:graphicFrameMk id="3" creationId="{9A7F1EB3-8500-43B1-A99F-E2D441052592}"/>
          </ac:graphicFrameMkLst>
        </pc:graphicFrameChg>
      </pc:sldChg>
      <pc:sldChg chg="modSp add setBg">
        <pc:chgData name="Natália Lisce Fioravante Diniz" userId="800fd33c4b5383fb" providerId="LiveId" clId="{546B8991-296D-4DC0-97FB-928EDADA2959}" dt="2020-01-26T23:06:00.548" v="1082" actId="1076"/>
        <pc:sldMkLst>
          <pc:docMk/>
          <pc:sldMk cId="3318868989" sldId="347"/>
        </pc:sldMkLst>
        <pc:spChg chg="mod">
          <ac:chgData name="Natália Lisce Fioravante Diniz" userId="800fd33c4b5383fb" providerId="LiveId" clId="{546B8991-296D-4DC0-97FB-928EDADA2959}" dt="2020-01-26T23:01:56.745" v="900" actId="20577"/>
          <ac:spMkLst>
            <pc:docMk/>
            <pc:sldMk cId="3318868989" sldId="347"/>
            <ac:spMk id="2" creationId="{A44997F2-9B83-40B4-B171-3579581EB270}"/>
          </ac:spMkLst>
        </pc:spChg>
        <pc:spChg chg="mod">
          <ac:chgData name="Natália Lisce Fioravante Diniz" userId="800fd33c4b5383fb" providerId="LiveId" clId="{546B8991-296D-4DC0-97FB-928EDADA2959}" dt="2020-01-26T23:06:00.548" v="1082" actId="1076"/>
          <ac:spMkLst>
            <pc:docMk/>
            <pc:sldMk cId="3318868989" sldId="347"/>
            <ac:spMk id="3" creationId="{A00BD466-1363-43B3-905E-8B1DBDA70F1E}"/>
          </ac:spMkLst>
        </pc:spChg>
      </pc:sldChg>
      <pc:sldChg chg="modSp add setBg">
        <pc:chgData name="Natália Lisce Fioravante Diniz" userId="800fd33c4b5383fb" providerId="LiveId" clId="{546B8991-296D-4DC0-97FB-928EDADA2959}" dt="2020-01-26T23:07:40.787" v="1258" actId="20577"/>
        <pc:sldMkLst>
          <pc:docMk/>
          <pc:sldMk cId="3200505265" sldId="348"/>
        </pc:sldMkLst>
        <pc:spChg chg="mod">
          <ac:chgData name="Natália Lisce Fioravante Diniz" userId="800fd33c4b5383fb" providerId="LiveId" clId="{546B8991-296D-4DC0-97FB-928EDADA2959}" dt="2020-01-26T23:06:26.494" v="1088" actId="20577"/>
          <ac:spMkLst>
            <pc:docMk/>
            <pc:sldMk cId="3200505265" sldId="348"/>
            <ac:spMk id="2" creationId="{A44997F2-9B83-40B4-B171-3579581EB270}"/>
          </ac:spMkLst>
        </pc:spChg>
        <pc:spChg chg="mod">
          <ac:chgData name="Natália Lisce Fioravante Diniz" userId="800fd33c4b5383fb" providerId="LiveId" clId="{546B8991-296D-4DC0-97FB-928EDADA2959}" dt="2020-01-26T23:07:40.787" v="1258" actId="20577"/>
          <ac:spMkLst>
            <pc:docMk/>
            <pc:sldMk cId="3200505265" sldId="348"/>
            <ac:spMk id="3" creationId="{A00BD466-1363-43B3-905E-8B1DBDA70F1E}"/>
          </ac:spMkLst>
        </pc:spChg>
      </pc:sldChg>
      <pc:sldChg chg="add">
        <pc:chgData name="Natália Lisce Fioravante Diniz" userId="800fd33c4b5383fb" providerId="LiveId" clId="{546B8991-296D-4DC0-97FB-928EDADA2959}" dt="2020-01-26T23:54:22.469" v="1655" actId="113"/>
        <pc:sldMkLst>
          <pc:docMk/>
          <pc:sldMk cId="826848849" sldId="349"/>
        </pc:sldMkLst>
      </pc:sldChg>
      <pc:sldChg chg="addSp delSp modSp add del mod">
        <pc:chgData name="Natália Lisce Fioravante Diniz" userId="800fd33c4b5383fb" providerId="LiveId" clId="{546B8991-296D-4DC0-97FB-928EDADA2959}" dt="2020-01-26T23:54:19.335" v="1654" actId="2696"/>
        <pc:sldMkLst>
          <pc:docMk/>
          <pc:sldMk cId="3843333668" sldId="349"/>
        </pc:sldMkLst>
        <pc:spChg chg="mod">
          <ac:chgData name="Natália Lisce Fioravante Diniz" userId="800fd33c4b5383fb" providerId="LiveId" clId="{546B8991-296D-4DC0-97FB-928EDADA2959}" dt="2020-01-26T23:41:40.791" v="1302" actId="1076"/>
          <ac:spMkLst>
            <pc:docMk/>
            <pc:sldMk cId="3843333668" sldId="349"/>
            <ac:spMk id="2" creationId="{00000000-0000-0000-0000-000000000000}"/>
          </ac:spMkLst>
        </pc:spChg>
        <pc:spChg chg="del mod">
          <ac:chgData name="Natália Lisce Fioravante Diniz" userId="800fd33c4b5383fb" providerId="LiveId" clId="{546B8991-296D-4DC0-97FB-928EDADA2959}" dt="2020-01-26T23:31:39.424" v="1280" actId="2696"/>
          <ac:spMkLst>
            <pc:docMk/>
            <pc:sldMk cId="3843333668" sldId="349"/>
            <ac:spMk id="3" creationId="{00000000-0000-0000-0000-000000000000}"/>
          </ac:spMkLst>
        </pc:spChg>
        <pc:spChg chg="add del mod">
          <ac:chgData name="Natália Lisce Fioravante Diniz" userId="800fd33c4b5383fb" providerId="LiveId" clId="{546B8991-296D-4DC0-97FB-928EDADA2959}" dt="2020-01-26T23:39:16.047" v="1286" actId="478"/>
          <ac:spMkLst>
            <pc:docMk/>
            <pc:sldMk cId="3843333668" sldId="349"/>
            <ac:spMk id="10" creationId="{10F1418A-DF83-463D-8D25-BDA0D5A493A4}"/>
          </ac:spMkLst>
        </pc:spChg>
        <pc:spChg chg="add del mod">
          <ac:chgData name="Natália Lisce Fioravante Diniz" userId="800fd33c4b5383fb" providerId="LiveId" clId="{546B8991-296D-4DC0-97FB-928EDADA2959}" dt="2020-01-26T23:42:05.708" v="1305" actId="478"/>
          <ac:spMkLst>
            <pc:docMk/>
            <pc:sldMk cId="3843333668" sldId="349"/>
            <ac:spMk id="12" creationId="{5FE08186-7BB5-400A-A87E-17D582360718}"/>
          </ac:spMkLst>
        </pc:spChg>
        <pc:graphicFrameChg chg="add del">
          <ac:chgData name="Natália Lisce Fioravante Diniz" userId="800fd33c4b5383fb" providerId="LiveId" clId="{546B8991-296D-4DC0-97FB-928EDADA2959}" dt="2020-01-26T23:32:38.985" v="1285" actId="478"/>
          <ac:graphicFrameMkLst>
            <pc:docMk/>
            <pc:sldMk cId="3843333668" sldId="349"/>
            <ac:graphicFrameMk id="8" creationId="{F849CD52-62FA-4DA7-9086-626F5B285F99}"/>
          </ac:graphicFrameMkLst>
        </pc:graphicFrameChg>
        <pc:graphicFrameChg chg="add mod modGraphic">
          <ac:chgData name="Natália Lisce Fioravante Diniz" userId="800fd33c4b5383fb" providerId="LiveId" clId="{546B8991-296D-4DC0-97FB-928EDADA2959}" dt="2020-01-26T23:41:47.194" v="1303" actId="1076"/>
          <ac:graphicFrameMkLst>
            <pc:docMk/>
            <pc:sldMk cId="3843333668" sldId="349"/>
            <ac:graphicFrameMk id="11" creationId="{6435AD26-7C04-475B-ABC2-1D7392BD38AC}"/>
          </ac:graphicFrameMkLst>
        </pc:graphicFrameChg>
      </pc:sldChg>
      <pc:sldChg chg="add del">
        <pc:chgData name="Natália Lisce Fioravante Diniz" userId="800fd33c4b5383fb" providerId="LiveId" clId="{546B8991-296D-4DC0-97FB-928EDADA2959}" dt="2020-01-26T23:54:40.232" v="1656" actId="47"/>
        <pc:sldMkLst>
          <pc:docMk/>
          <pc:sldMk cId="1065810362" sldId="350"/>
        </pc:sldMkLst>
      </pc:sldChg>
      <pc:sldChg chg="addSp delSp modSp add del">
        <pc:chgData name="Natália Lisce Fioravante Diniz" userId="800fd33c4b5383fb" providerId="LiveId" clId="{546B8991-296D-4DC0-97FB-928EDADA2959}" dt="2020-01-26T23:54:19.335" v="1654" actId="2696"/>
        <pc:sldMkLst>
          <pc:docMk/>
          <pc:sldMk cId="1015171093" sldId="351"/>
        </pc:sldMkLst>
        <pc:spChg chg="add mod">
          <ac:chgData name="Natália Lisce Fioravante Diniz" userId="800fd33c4b5383fb" providerId="LiveId" clId="{546B8991-296D-4DC0-97FB-928EDADA2959}" dt="2020-01-26T23:46:20.336" v="1614" actId="13926"/>
          <ac:spMkLst>
            <pc:docMk/>
            <pc:sldMk cId="1015171093" sldId="351"/>
            <ac:spMk id="3" creationId="{19DB9225-4E21-418F-AE13-E0EE787B6205}"/>
          </ac:spMkLst>
        </pc:spChg>
        <pc:graphicFrameChg chg="del">
          <ac:chgData name="Natália Lisce Fioravante Diniz" userId="800fd33c4b5383fb" providerId="LiveId" clId="{546B8991-296D-4DC0-97FB-928EDADA2959}" dt="2020-01-26T23:42:19.197" v="1307" actId="478"/>
          <ac:graphicFrameMkLst>
            <pc:docMk/>
            <pc:sldMk cId="1015171093" sldId="351"/>
            <ac:graphicFrameMk id="11" creationId="{6435AD26-7C04-475B-ABC2-1D7392BD38AC}"/>
          </ac:graphicFrameMkLst>
        </pc:graphicFrameChg>
      </pc:sldChg>
      <pc:sldChg chg="add">
        <pc:chgData name="Natália Lisce Fioravante Diniz" userId="800fd33c4b5383fb" providerId="LiveId" clId="{546B8991-296D-4DC0-97FB-928EDADA2959}" dt="2020-01-26T23:54:22.469" v="1655" actId="113"/>
        <pc:sldMkLst>
          <pc:docMk/>
          <pc:sldMk cId="3927679391" sldId="351"/>
        </pc:sldMkLst>
      </pc:sldChg>
      <pc:sldChg chg="addSp delSp modSp add del">
        <pc:chgData name="Natália Lisce Fioravante Diniz" userId="800fd33c4b5383fb" providerId="LiveId" clId="{546B8991-296D-4DC0-97FB-928EDADA2959}" dt="2020-01-26T23:54:19.335" v="1654" actId="2696"/>
        <pc:sldMkLst>
          <pc:docMk/>
          <pc:sldMk cId="2280463494" sldId="352"/>
        </pc:sldMkLst>
        <pc:spChg chg="mod">
          <ac:chgData name="Natália Lisce Fioravante Diniz" userId="800fd33c4b5383fb" providerId="LiveId" clId="{546B8991-296D-4DC0-97FB-928EDADA2959}" dt="2020-01-26T23:48:44.304" v="1627" actId="20577"/>
          <ac:spMkLst>
            <pc:docMk/>
            <pc:sldMk cId="2280463494" sldId="352"/>
            <ac:spMk id="2" creationId="{00000000-0000-0000-0000-000000000000}"/>
          </ac:spMkLst>
        </pc:spChg>
        <pc:spChg chg="del mod">
          <ac:chgData name="Natália Lisce Fioravante Diniz" userId="800fd33c4b5383fb" providerId="LiveId" clId="{546B8991-296D-4DC0-97FB-928EDADA2959}" dt="2020-01-26T23:50:15.257" v="1648" actId="2696"/>
          <ac:spMkLst>
            <pc:docMk/>
            <pc:sldMk cId="2280463494" sldId="352"/>
            <ac:spMk id="3" creationId="{19DB9225-4E21-418F-AE13-E0EE787B6205}"/>
          </ac:spMkLst>
        </pc:spChg>
        <pc:graphicFrameChg chg="add del modGraphic">
          <ac:chgData name="Natália Lisce Fioravante Diniz" userId="800fd33c4b5383fb" providerId="LiveId" clId="{546B8991-296D-4DC0-97FB-928EDADA2959}" dt="2020-01-26T23:50:15.241" v="1646" actId="478"/>
          <ac:graphicFrameMkLst>
            <pc:docMk/>
            <pc:sldMk cId="2280463494" sldId="352"/>
            <ac:graphicFrameMk id="4" creationId="{93C98709-3668-4B4A-B4ED-D6A675019D38}"/>
          </ac:graphicFrameMkLst>
        </pc:graphicFrameChg>
        <pc:graphicFrameChg chg="add mod modGraphic">
          <ac:chgData name="Natália Lisce Fioravante Diniz" userId="800fd33c4b5383fb" providerId="LiveId" clId="{546B8991-296D-4DC0-97FB-928EDADA2959}" dt="2020-01-26T23:50:11.470" v="1645" actId="1076"/>
          <ac:graphicFrameMkLst>
            <pc:docMk/>
            <pc:sldMk cId="2280463494" sldId="352"/>
            <ac:graphicFrameMk id="8" creationId="{502883B2-A1F1-4C2E-A350-498081313415}"/>
          </ac:graphicFrameMkLst>
        </pc:graphicFrameChg>
      </pc:sldChg>
      <pc:sldChg chg="add">
        <pc:chgData name="Natália Lisce Fioravante Diniz" userId="800fd33c4b5383fb" providerId="LiveId" clId="{546B8991-296D-4DC0-97FB-928EDADA2959}" dt="2020-01-26T23:54:22.469" v="1655" actId="113"/>
        <pc:sldMkLst>
          <pc:docMk/>
          <pc:sldMk cId="3783738191" sldId="352"/>
        </pc:sldMkLst>
      </pc:sldChg>
      <pc:sldChg chg="add">
        <pc:chgData name="Natália Lisce Fioravante Diniz" userId="800fd33c4b5383fb" providerId="LiveId" clId="{546B8991-296D-4DC0-97FB-928EDADA2959}" dt="2020-01-26T23:54:22.469" v="1655" actId="113"/>
        <pc:sldMkLst>
          <pc:docMk/>
          <pc:sldMk cId="2044917710" sldId="353"/>
        </pc:sldMkLst>
      </pc:sldChg>
      <pc:sldChg chg="modSp add del">
        <pc:chgData name="Natália Lisce Fioravante Diniz" userId="800fd33c4b5383fb" providerId="LiveId" clId="{546B8991-296D-4DC0-97FB-928EDADA2959}" dt="2020-01-26T23:54:19.335" v="1654" actId="2696"/>
        <pc:sldMkLst>
          <pc:docMk/>
          <pc:sldMk cId="2976730888" sldId="353"/>
        </pc:sldMkLst>
        <pc:spChg chg="mod">
          <ac:chgData name="Natália Lisce Fioravante Diniz" userId="800fd33c4b5383fb" providerId="LiveId" clId="{546B8991-296D-4DC0-97FB-928EDADA2959}" dt="2020-01-26T23:50:30.203" v="1653" actId="20577"/>
          <ac:spMkLst>
            <pc:docMk/>
            <pc:sldMk cId="2976730888" sldId="353"/>
            <ac:spMk id="2" creationId="{00000000-0000-0000-0000-000000000000}"/>
          </ac:spMkLst>
        </pc:spChg>
      </pc:sldChg>
      <pc:sldChg chg="modSp add">
        <pc:chgData name="Natália Lisce Fioravante Diniz" userId="800fd33c4b5383fb" providerId="LiveId" clId="{546B8991-296D-4DC0-97FB-928EDADA2959}" dt="2020-01-27T00:03:55.154" v="2350" actId="6549"/>
        <pc:sldMkLst>
          <pc:docMk/>
          <pc:sldMk cId="2293309933" sldId="354"/>
        </pc:sldMkLst>
        <pc:spChg chg="mod">
          <ac:chgData name="Natália Lisce Fioravante Diniz" userId="800fd33c4b5383fb" providerId="LiveId" clId="{546B8991-296D-4DC0-97FB-928EDADA2959}" dt="2020-01-26T23:57:10.490" v="1670" actId="20577"/>
          <ac:spMkLst>
            <pc:docMk/>
            <pc:sldMk cId="2293309933" sldId="354"/>
            <ac:spMk id="2" creationId="{00000000-0000-0000-0000-000000000000}"/>
          </ac:spMkLst>
        </pc:spChg>
        <pc:spChg chg="mod">
          <ac:chgData name="Natália Lisce Fioravante Diniz" userId="800fd33c4b5383fb" providerId="LiveId" clId="{546B8991-296D-4DC0-97FB-928EDADA2959}" dt="2020-01-27T00:03:55.154" v="2350" actId="6549"/>
          <ac:spMkLst>
            <pc:docMk/>
            <pc:sldMk cId="2293309933" sldId="354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ira\Downloads\C&#243;pia%20de%20Assist&#234;ncia%20Social%202019%20-%2010-12-2019%20FINAL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9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0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2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pae\consultoria_tecnica\CONSULTORIA\2019\Assist&#234;ncia%20Social\Monitoramento\Instrumental%20Diagn&#243;stico%20PDU_Centro%20Dia%20(respostas)%20(1)%20-%2005-07-2019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rabalho\Monitoramento\Gr&#225;ficos%20Diag&#243;stico%20-%20Apaes%20CNE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rabalho\Monitoramento\Gr&#225;ficos%20Diag&#243;stico%20-%20Apaes%20CN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pae\consultoria_tecnica\CONSULTORIA\2020\Assist&#234;ncia%20Social\Apresenta&#231;&#245;es\C&#243;pia%20de%20Assist&#234;ncia%20Social%202019%20-%2010-12-2019%20FINAL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rabalho\Monitoramento\Gr&#225;ficos%20Diag&#243;stico%20-%20Apaes%20CNES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C:\Users\natal\AppData\Local\Packages\Microsoft.MicrosoftEdge_8wekyb3d8bbwe\TempState\Downloads\Instrumento%20Diagn&#243;stico%20Sa&#250;de%20-%20SERDI%20I%20(1)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C:\Users\natal\AppData\Local\Packages\Microsoft.MicrosoftEdge_8wekyb3d8bbwe\TempState\Downloads\Instrumento%20Diagn&#243;stico%20Sa&#250;de%20-%20SERDI%20I%20(1)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file:///C:\Users\natal\AppData\Local\Packages\Microsoft.MicrosoftEdge_8wekyb3d8bbwe\TempState\Downloads\Instrumento%20Diagn&#243;stico%20Sa&#250;de%20-%20SERDI%20I%20(1)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C:\Users\natal\AppData\Local\Packages\Microsoft.MicrosoftEdge_8wekyb3d8bbwe\TempState\Downloads\Instrumento%20Diagn&#243;stico%20Sa&#250;de%20-%20CER%20(1)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C:\Users\natal\AppData\Local\Packages\Microsoft.MicrosoftEdge_8wekyb3d8bbwe\TempState\Downloads\Instrumento%20Diagn&#243;stico%20Sa&#250;de%20-%20CER%20(1)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oleObject" Target="file:///C:\Users\natal\AppData\Local\Packages\Microsoft.MicrosoftEdge_8wekyb3d8bbwe\TempState\Downloads\Instrumento%20Diagn&#243;stico%20Sa&#250;de%20-%20CER%20(1)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bruna.morato\Desktop\Diagn&#243;stico\Dados%20Consolidados\N&#237;veis%20e%20Modalidades%20de%20ensino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bruna.morato\Desktop\Diagn&#243;stico\Dados%20Consolidados\N&#237;veis%20e%20Modalidades%20de%20ensino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Grafic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ira\Downloads\Graficos%20Assist&#234;ncia%202019_REVISADO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Grafico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Grafico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Grafico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Livros%20Escolares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Grafico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Comparativos%20ofertas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na.morato\Desktop\Diagn&#243;stico\Dados%20Consolidados\Comparativos%20ofert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ira\Downloads\Graficos%20Assist&#234;ncia%202019_REVISAD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lanilha_do_Microsoft_Excel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[Cópia de Assistência Social 2019 - 10-12-2019 FINAL.xls]Consolidado Conselhos!Tabela dinâmica2</c:name>
    <c:fmtId val="-1"/>
  </c:pivotSource>
  <c:chart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</c:pivotFmt>
      <c:pivotFmt>
        <c:idx val="2"/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"/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"/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5"/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"/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269</a:t>
                </a:r>
              </a:p>
            </c:rich>
          </c:tx>
          <c:showLegendKey val="0"/>
          <c:showVal val="0"/>
          <c:showCatName val="0"/>
          <c:showSerName val="0"/>
          <c:showPercent val="0"/>
          <c:showBubbleSize val="0"/>
        </c:dLbl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5"/>
        <c:dLbl>
          <c:idx val="0"/>
          <c:tx>
            <c:rich>
              <a:bodyPr/>
              <a:lstStyle/>
              <a:p>
                <a:r>
                  <a:rPr lang="en-US"/>
                  <a:t>269</a:t>
                </a:r>
              </a:p>
            </c:rich>
          </c:tx>
          <c:showLegendKey val="0"/>
          <c:showVal val="0"/>
          <c:showCatName val="0"/>
          <c:showSerName val="0"/>
          <c:showPercent val="0"/>
          <c:showBubbleSize val="0"/>
        </c:dLbl>
      </c:pivotFmt>
      <c:pivotFmt>
        <c:idx val="1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8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2"/>
        <c:dLbl>
          <c:idx val="0"/>
          <c:tx>
            <c:rich>
              <a:bodyPr/>
              <a:lstStyle/>
              <a:p>
                <a:r>
                  <a:rPr lang="en-US"/>
                  <a:t>269</a:t>
                </a:r>
              </a:p>
            </c:rich>
          </c:tx>
          <c:showLegendKey val="0"/>
          <c:showVal val="0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'Consolidado Conselhos'!$I$45:$I$46</c:f>
              <c:strCache>
                <c:ptCount val="1"/>
                <c:pt idx="0">
                  <c:v>Apaes Responderam Censo Suas 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'Consolidado Conselhos'!$H$47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'Consolidado Conselhos'!$I$47</c:f>
              <c:numCache>
                <c:formatCode>General</c:formatCode>
                <c:ptCount val="1"/>
                <c:pt idx="0">
                  <c:v>292</c:v>
                </c:pt>
              </c:numCache>
            </c:numRef>
          </c:val>
        </c:ser>
        <c:ser>
          <c:idx val="1"/>
          <c:order val="1"/>
          <c:tx>
            <c:strRef>
              <c:f>'Consolidado Conselhos'!$J$45:$J$46</c:f>
              <c:strCache>
                <c:ptCount val="1"/>
                <c:pt idx="0">
                  <c:v> Apaes Capacitadas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'Consolidado Conselhos'!$H$47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'Consolidado Conselhos'!$J$47</c:f>
              <c:numCache>
                <c:formatCode>General</c:formatCode>
                <c:ptCount val="1"/>
                <c:pt idx="0">
                  <c:v>122</c:v>
                </c:pt>
              </c:numCache>
            </c:numRef>
          </c:val>
        </c:ser>
        <c:ser>
          <c:idx val="2"/>
          <c:order val="2"/>
          <c:tx>
            <c:strRef>
              <c:f>'Consolidado Conselhos'!$K$45:$K$46</c:f>
              <c:strCache>
                <c:ptCount val="1"/>
                <c:pt idx="0">
                  <c:v>Apaes em Monitoramento no Centro Dia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'Consolidado Conselhos'!$H$47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'Consolidado Conselhos'!$K$47</c:f>
              <c:numCache>
                <c:formatCode>General</c:formatCode>
                <c:ptCount val="1"/>
                <c:pt idx="0">
                  <c:v>221</c:v>
                </c:pt>
              </c:numCache>
            </c:numRef>
          </c:val>
        </c:ser>
        <c:ser>
          <c:idx val="3"/>
          <c:order val="3"/>
          <c:tx>
            <c:strRef>
              <c:f>'Consolidado Conselhos'!$L$45:$L$46</c:f>
              <c:strCache>
                <c:ptCount val="1"/>
                <c:pt idx="0">
                  <c:v>Apaes Certificadas em Escola de Familia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'Consolidado Conselhos'!$H$47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'Consolidado Conselhos'!$L$47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4"/>
          <c:order val="4"/>
          <c:tx>
            <c:strRef>
              <c:f>'Consolidado Conselhos'!$M$45:$M$46</c:f>
              <c:strCache>
                <c:ptCount val="1"/>
                <c:pt idx="0">
                  <c:v>Apaes Certificadas emEscola de Autodefensores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'Consolidado Conselhos'!$H$47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'Consolidado Conselhos'!$M$47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5"/>
          <c:order val="5"/>
          <c:tx>
            <c:strRef>
              <c:f>'Consolidado Conselhos'!$N$45:$N$46</c:f>
              <c:strCache>
                <c:ptCount val="1"/>
                <c:pt idx="0">
                  <c:v>Total de Apaes atendidas/assessoradas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'Consolidado Conselhos'!$H$47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'Consolidado Conselhos'!$N$47</c:f>
              <c:numCache>
                <c:formatCode>General</c:formatCode>
                <c:ptCount val="1"/>
                <c:pt idx="0">
                  <c:v>268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034688"/>
        <c:axId val="42036224"/>
      </c:barChart>
      <c:catAx>
        <c:axId val="4203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2036224"/>
        <c:crosses val="autoZero"/>
        <c:auto val="0"/>
        <c:lblAlgn val="ctr"/>
        <c:lblOffset val="100"/>
        <c:noMultiLvlLbl val="0"/>
      </c:catAx>
      <c:valAx>
        <c:axId val="42036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20346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0578738063712415E-2"/>
          <c:y val="4.0700605915582055E-2"/>
          <c:w val="0.89256783399294437"/>
          <c:h val="7.8384453009494703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Sala de </a:t>
            </a:r>
            <a:r>
              <a:rPr lang="en-US" dirty="0" err="1"/>
              <a:t>Participação</a:t>
            </a:r>
            <a:r>
              <a:rPr lang="en-US" dirty="0"/>
              <a:t> </a:t>
            </a:r>
            <a:r>
              <a:rPr lang="en-US" dirty="0" err="1"/>
              <a:t>Comunitária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Não possui</c:v>
                </c:pt>
                <c:pt idx="1">
                  <c:v>Sem placa identificação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42</c:v>
                </c:pt>
                <c:pt idx="1">
                  <c:v>109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F1-4406-81E5-247762B186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208960"/>
        <c:axId val="75218944"/>
      </c:barChart>
      <c:catAx>
        <c:axId val="7520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218944"/>
        <c:crosses val="autoZero"/>
        <c:auto val="1"/>
        <c:lblAlgn val="ctr"/>
        <c:lblOffset val="100"/>
        <c:noMultiLvlLbl val="0"/>
      </c:catAx>
      <c:valAx>
        <c:axId val="75218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20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Plano</a:t>
            </a:r>
            <a:r>
              <a:rPr lang="en-US" baseline="0" dirty="0"/>
              <a:t> de </a:t>
            </a:r>
            <a:r>
              <a:rPr lang="en-US" baseline="0" dirty="0" err="1"/>
              <a:t>Trabalho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Possui</c:v>
                </c:pt>
                <c:pt idx="1">
                  <c:v>Uiliza modelo próprio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166</c:v>
                </c:pt>
                <c:pt idx="1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50-4FB7-B1EA-0F17457D2B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339264"/>
        <c:axId val="75340800"/>
      </c:barChart>
      <c:catAx>
        <c:axId val="753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340800"/>
        <c:crosses val="autoZero"/>
        <c:auto val="1"/>
        <c:lblAlgn val="ctr"/>
        <c:lblOffset val="100"/>
        <c:noMultiLvlLbl val="0"/>
      </c:catAx>
      <c:valAx>
        <c:axId val="75340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33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Prontuário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Possui</c:v>
                </c:pt>
                <c:pt idx="1">
                  <c:v>Utiliza modelo próprio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160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98-4D48-99CF-D7074E65B8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088640"/>
        <c:axId val="75090176"/>
      </c:barChart>
      <c:catAx>
        <c:axId val="7508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090176"/>
        <c:crosses val="autoZero"/>
        <c:auto val="1"/>
        <c:lblAlgn val="ctr"/>
        <c:lblOffset val="100"/>
        <c:noMultiLvlLbl val="0"/>
      </c:catAx>
      <c:valAx>
        <c:axId val="75090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08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PDU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Possui</c:v>
                </c:pt>
                <c:pt idx="1">
                  <c:v>Utiliza modelo próprio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176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8-4C55-92A3-90C287E71F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967488"/>
        <c:axId val="75977472"/>
      </c:barChart>
      <c:catAx>
        <c:axId val="7596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977472"/>
        <c:crosses val="autoZero"/>
        <c:auto val="1"/>
        <c:lblAlgn val="ctr"/>
        <c:lblOffset val="100"/>
        <c:noMultiLvlLbl val="0"/>
      </c:catAx>
      <c:valAx>
        <c:axId val="75977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PAF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Possuí</c:v>
                </c:pt>
                <c:pt idx="1">
                  <c:v>Utiliza modelo próprio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143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CE-4D8C-B5AA-6B87827F5B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921088"/>
        <c:axId val="76931072"/>
      </c:barChart>
      <c:catAx>
        <c:axId val="7692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931072"/>
        <c:crosses val="autoZero"/>
        <c:auto val="1"/>
        <c:lblAlgn val="ctr"/>
        <c:lblOffset val="100"/>
        <c:noMultiLvlLbl val="0"/>
      </c:catAx>
      <c:valAx>
        <c:axId val="76931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692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Grade de </a:t>
            </a:r>
            <a:r>
              <a:rPr lang="en-US" dirty="0" err="1"/>
              <a:t>Atividades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Possuí</c:v>
                </c:pt>
                <c:pt idx="1">
                  <c:v>Utiliza modelo próprio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94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6B-4C02-8153-B1CB510A05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821248"/>
        <c:axId val="76822784"/>
      </c:barChart>
      <c:catAx>
        <c:axId val="7682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822784"/>
        <c:crosses val="autoZero"/>
        <c:auto val="1"/>
        <c:lblAlgn val="ctr"/>
        <c:lblOffset val="100"/>
        <c:noMultiLvlLbl val="0"/>
      </c:catAx>
      <c:valAx>
        <c:axId val="76822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682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PDO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Possui</c:v>
                </c:pt>
                <c:pt idx="1">
                  <c:v>Utiliza modelo próprio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87</c:v>
                </c:pt>
                <c:pt idx="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57-461B-9C2F-409B337890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852224"/>
        <c:axId val="76858112"/>
      </c:barChart>
      <c:catAx>
        <c:axId val="7685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858112"/>
        <c:crosses val="autoZero"/>
        <c:auto val="1"/>
        <c:lblAlgn val="ctr"/>
        <c:lblOffset val="100"/>
        <c:noMultiLvlLbl val="0"/>
      </c:catAx>
      <c:valAx>
        <c:axId val="768581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685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'Consolidado por CR PDU'!$C$1</c:f>
              <c:strCache>
                <c:ptCount val="1"/>
                <c:pt idx="0">
                  <c:v>Qtde APAE</c:v>
                </c:pt>
              </c:strCache>
            </c:strRef>
          </c:tx>
          <c:invertIfNegative val="0"/>
          <c:cat>
            <c:strRef>
              <c:f>'Consolidado por CR PDU'!$B$2:$B$37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por CR PDU'!$C$2:$C$37</c:f>
              <c:numCache>
                <c:formatCode>General</c:formatCode>
                <c:ptCount val="36"/>
                <c:pt idx="0">
                  <c:v>6</c:v>
                </c:pt>
                <c:pt idx="1">
                  <c:v>18</c:v>
                </c:pt>
                <c:pt idx="2">
                  <c:v>11</c:v>
                </c:pt>
                <c:pt idx="3">
                  <c:v>18</c:v>
                </c:pt>
                <c:pt idx="4">
                  <c:v>13</c:v>
                </c:pt>
                <c:pt idx="5">
                  <c:v>13</c:v>
                </c:pt>
                <c:pt idx="6">
                  <c:v>15</c:v>
                </c:pt>
                <c:pt idx="7">
                  <c:v>13</c:v>
                </c:pt>
                <c:pt idx="8">
                  <c:v>17</c:v>
                </c:pt>
                <c:pt idx="9">
                  <c:v>9</c:v>
                </c:pt>
                <c:pt idx="10">
                  <c:v>11</c:v>
                </c:pt>
                <c:pt idx="11">
                  <c:v>17</c:v>
                </c:pt>
                <c:pt idx="12">
                  <c:v>9</c:v>
                </c:pt>
                <c:pt idx="13">
                  <c:v>13</c:v>
                </c:pt>
                <c:pt idx="14">
                  <c:v>7</c:v>
                </c:pt>
                <c:pt idx="15">
                  <c:v>12</c:v>
                </c:pt>
                <c:pt idx="16">
                  <c:v>13</c:v>
                </c:pt>
                <c:pt idx="17">
                  <c:v>8</c:v>
                </c:pt>
                <c:pt idx="18">
                  <c:v>10</c:v>
                </c:pt>
                <c:pt idx="19">
                  <c:v>10</c:v>
                </c:pt>
                <c:pt idx="20">
                  <c:v>16</c:v>
                </c:pt>
                <c:pt idx="21">
                  <c:v>13</c:v>
                </c:pt>
                <c:pt idx="22">
                  <c:v>8</c:v>
                </c:pt>
                <c:pt idx="23">
                  <c:v>13</c:v>
                </c:pt>
                <c:pt idx="24">
                  <c:v>10</c:v>
                </c:pt>
                <c:pt idx="25">
                  <c:v>10</c:v>
                </c:pt>
                <c:pt idx="26">
                  <c:v>20</c:v>
                </c:pt>
                <c:pt idx="27">
                  <c:v>12</c:v>
                </c:pt>
                <c:pt idx="28">
                  <c:v>10</c:v>
                </c:pt>
                <c:pt idx="29">
                  <c:v>9</c:v>
                </c:pt>
                <c:pt idx="30">
                  <c:v>17</c:v>
                </c:pt>
                <c:pt idx="31">
                  <c:v>13</c:v>
                </c:pt>
                <c:pt idx="32">
                  <c:v>21</c:v>
                </c:pt>
                <c:pt idx="33">
                  <c:v>13</c:v>
                </c:pt>
                <c:pt idx="34">
                  <c:v>7</c:v>
                </c:pt>
                <c:pt idx="35">
                  <c:v>10</c:v>
                </c:pt>
              </c:numCache>
            </c:numRef>
          </c:val>
        </c:ser>
        <c:ser>
          <c:idx val="1"/>
          <c:order val="1"/>
          <c:tx>
            <c:strRef>
              <c:f>'Consolidado por CR PDU'!$D$1</c:f>
              <c:strCache>
                <c:ptCount val="1"/>
                <c:pt idx="0">
                  <c:v>Anexaram PDU</c:v>
                </c:pt>
              </c:strCache>
            </c:strRef>
          </c:tx>
          <c:invertIfNegative val="0"/>
          <c:cat>
            <c:strRef>
              <c:f>'Consolidado por CR PDU'!$B$2:$B$37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por CR PDU'!$D$2:$D$37</c:f>
              <c:numCache>
                <c:formatCode>General</c:formatCode>
                <c:ptCount val="36"/>
                <c:pt idx="0">
                  <c:v>1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3</c:v>
                </c:pt>
                <c:pt idx="12">
                  <c:v>6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1</c:v>
                </c:pt>
                <c:pt idx="20">
                  <c:v>7</c:v>
                </c:pt>
                <c:pt idx="21">
                  <c:v>0</c:v>
                </c:pt>
                <c:pt idx="22">
                  <c:v>2</c:v>
                </c:pt>
                <c:pt idx="23">
                  <c:v>3</c:v>
                </c:pt>
                <c:pt idx="24">
                  <c:v>1</c:v>
                </c:pt>
                <c:pt idx="25">
                  <c:v>0</c:v>
                </c:pt>
                <c:pt idx="26">
                  <c:v>2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3</c:v>
                </c:pt>
                <c:pt idx="33">
                  <c:v>0</c:v>
                </c:pt>
                <c:pt idx="34">
                  <c:v>2</c:v>
                </c:pt>
                <c:pt idx="35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79224832"/>
        <c:axId val="79226368"/>
        <c:axId val="0"/>
      </c:bar3DChart>
      <c:catAx>
        <c:axId val="79224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79226368"/>
        <c:crosses val="autoZero"/>
        <c:auto val="1"/>
        <c:lblAlgn val="ctr"/>
        <c:lblOffset val="100"/>
        <c:noMultiLvlLbl val="0"/>
      </c:catAx>
      <c:valAx>
        <c:axId val="7922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92248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>
                <a:effectLst/>
              </a:rPr>
              <a:t>Usuários por Faixa Etária</a:t>
            </a:r>
            <a:endParaRPr lang="pt-BR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Plan1!$O$4:$O$9</c:f>
              <c:strCache>
                <c:ptCount val="6"/>
                <c:pt idx="0">
                  <c:v>Neonato de Risco</c:v>
                </c:pt>
                <c:pt idx="1">
                  <c:v>0 a 3 anos</c:v>
                </c:pt>
                <c:pt idx="2">
                  <c:v>4 a 6 anos</c:v>
                </c:pt>
                <c:pt idx="3">
                  <c:v>7 a 13 anos</c:v>
                </c:pt>
                <c:pt idx="4">
                  <c:v>14 a 27 anos</c:v>
                </c:pt>
                <c:pt idx="5">
                  <c:v>Acima de 28 anos</c:v>
                </c:pt>
              </c:strCache>
            </c:strRef>
          </c:cat>
          <c:val>
            <c:numRef>
              <c:f>Plan1!$P$4:$P$9</c:f>
              <c:numCache>
                <c:formatCode>General</c:formatCode>
                <c:ptCount val="6"/>
                <c:pt idx="0">
                  <c:v>33</c:v>
                </c:pt>
                <c:pt idx="1">
                  <c:v>160</c:v>
                </c:pt>
                <c:pt idx="2">
                  <c:v>157</c:v>
                </c:pt>
                <c:pt idx="3">
                  <c:v>409</c:v>
                </c:pt>
                <c:pt idx="4">
                  <c:v>474</c:v>
                </c:pt>
                <c:pt idx="5">
                  <c:v>764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663616"/>
        <c:axId val="35209600"/>
      </c:barChart>
      <c:catAx>
        <c:axId val="33663616"/>
        <c:scaling>
          <c:orientation val="minMax"/>
        </c:scaling>
        <c:delete val="0"/>
        <c:axPos val="b"/>
        <c:majorTickMark val="out"/>
        <c:minorTickMark val="none"/>
        <c:tickLblPos val="nextTo"/>
        <c:crossAx val="35209600"/>
        <c:crosses val="autoZero"/>
        <c:auto val="1"/>
        <c:lblAlgn val="ctr"/>
        <c:lblOffset val="100"/>
        <c:noMultiLvlLbl val="0"/>
      </c:catAx>
      <c:valAx>
        <c:axId val="352096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36636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Avaliação Multidimensional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Plan1!$M$22:$M$23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Plan1!$N$22:$N$23</c:f>
              <c:numCache>
                <c:formatCode>General</c:formatCode>
                <c:ptCount val="2"/>
                <c:pt idx="0">
                  <c:v>17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325248"/>
        <c:axId val="76326784"/>
      </c:barChart>
      <c:catAx>
        <c:axId val="76325248"/>
        <c:scaling>
          <c:orientation val="minMax"/>
        </c:scaling>
        <c:delete val="0"/>
        <c:axPos val="b"/>
        <c:majorTickMark val="out"/>
        <c:minorTickMark val="none"/>
        <c:tickLblPos val="nextTo"/>
        <c:crossAx val="76326784"/>
        <c:crosses val="autoZero"/>
        <c:auto val="1"/>
        <c:lblAlgn val="ctr"/>
        <c:lblOffset val="100"/>
        <c:noMultiLvlLbl val="0"/>
      </c:catAx>
      <c:valAx>
        <c:axId val="76326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6325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'Consolidado Conselhos'!$E$2</c:f>
              <c:strCache>
                <c:ptCount val="1"/>
                <c:pt idx="0">
                  <c:v>Qtde APAE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Conselhos'!$E$3:$E$38</c:f>
              <c:numCache>
                <c:formatCode>General</c:formatCode>
                <c:ptCount val="36"/>
                <c:pt idx="0">
                  <c:v>6</c:v>
                </c:pt>
                <c:pt idx="1">
                  <c:v>18</c:v>
                </c:pt>
                <c:pt idx="2">
                  <c:v>11</c:v>
                </c:pt>
                <c:pt idx="3">
                  <c:v>18</c:v>
                </c:pt>
                <c:pt idx="4">
                  <c:v>13</c:v>
                </c:pt>
                <c:pt idx="5">
                  <c:v>13</c:v>
                </c:pt>
                <c:pt idx="6">
                  <c:v>15</c:v>
                </c:pt>
                <c:pt idx="7">
                  <c:v>13</c:v>
                </c:pt>
                <c:pt idx="8">
                  <c:v>17</c:v>
                </c:pt>
                <c:pt idx="9">
                  <c:v>9</c:v>
                </c:pt>
                <c:pt idx="10">
                  <c:v>11</c:v>
                </c:pt>
                <c:pt idx="11">
                  <c:v>17</c:v>
                </c:pt>
                <c:pt idx="12">
                  <c:v>9</c:v>
                </c:pt>
                <c:pt idx="13">
                  <c:v>13</c:v>
                </c:pt>
                <c:pt idx="14">
                  <c:v>7</c:v>
                </c:pt>
                <c:pt idx="15">
                  <c:v>12</c:v>
                </c:pt>
                <c:pt idx="16">
                  <c:v>13</c:v>
                </c:pt>
                <c:pt idx="17">
                  <c:v>8</c:v>
                </c:pt>
                <c:pt idx="18">
                  <c:v>10</c:v>
                </c:pt>
                <c:pt idx="19">
                  <c:v>10</c:v>
                </c:pt>
                <c:pt idx="20">
                  <c:v>16</c:v>
                </c:pt>
                <c:pt idx="21">
                  <c:v>13</c:v>
                </c:pt>
                <c:pt idx="22">
                  <c:v>8</c:v>
                </c:pt>
                <c:pt idx="23">
                  <c:v>13</c:v>
                </c:pt>
                <c:pt idx="24">
                  <c:v>10</c:v>
                </c:pt>
                <c:pt idx="25">
                  <c:v>10</c:v>
                </c:pt>
                <c:pt idx="26">
                  <c:v>20</c:v>
                </c:pt>
                <c:pt idx="27">
                  <c:v>12</c:v>
                </c:pt>
                <c:pt idx="28">
                  <c:v>10</c:v>
                </c:pt>
                <c:pt idx="29">
                  <c:v>9</c:v>
                </c:pt>
                <c:pt idx="30">
                  <c:v>17</c:v>
                </c:pt>
                <c:pt idx="31">
                  <c:v>13</c:v>
                </c:pt>
                <c:pt idx="32">
                  <c:v>21</c:v>
                </c:pt>
                <c:pt idx="33">
                  <c:v>13</c:v>
                </c:pt>
                <c:pt idx="34">
                  <c:v>7</c:v>
                </c:pt>
                <c:pt idx="35">
                  <c:v>10</c:v>
                </c:pt>
              </c:numCache>
            </c:numRef>
          </c:val>
        </c:ser>
        <c:ser>
          <c:idx val="1"/>
          <c:order val="1"/>
          <c:tx>
            <c:strRef>
              <c:f>'Consolidado Conselhos'!$F$2</c:f>
              <c:strCache>
                <c:ptCount val="1"/>
                <c:pt idx="0">
                  <c:v>Qtde Apaes Responderam Censo Suas 2018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Conselhos'!$F$3:$F$38</c:f>
            </c:numRef>
          </c:val>
          <c:shape val="box"/>
        </c:ser>
        <c:ser>
          <c:idx val="2"/>
          <c:order val="2"/>
          <c:tx>
            <c:strRef>
              <c:f>'Consolidado Conselhos'!$G$2</c:f>
              <c:strCache>
                <c:ptCount val="1"/>
                <c:pt idx="0">
                  <c:v>Qtde Apaes em Consultoria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Conselhos'!$G$3:$G$38</c:f>
            </c:numRef>
          </c:val>
          <c:shape val="box"/>
        </c:ser>
        <c:ser>
          <c:idx val="3"/>
          <c:order val="3"/>
          <c:tx>
            <c:strRef>
              <c:f>'Consolidado Conselhos'!$H$2</c:f>
              <c:strCache>
                <c:ptCount val="1"/>
                <c:pt idx="0">
                  <c:v>Qtde Apaes Capacitadas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Conselhos'!$H$3:$H$38</c:f>
            </c:numRef>
          </c:val>
          <c:shape val="box"/>
        </c:ser>
        <c:ser>
          <c:idx val="4"/>
          <c:order val="4"/>
          <c:tx>
            <c:strRef>
              <c:f>'Consolidado Conselhos'!$I$2</c:f>
              <c:strCache>
                <c:ptCount val="1"/>
                <c:pt idx="0">
                  <c:v>Qtde Apaes em Monitoramento Centro Dia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Conselhos'!$I$3:$I$38</c:f>
            </c:numRef>
          </c:val>
          <c:shape val="box"/>
        </c:ser>
        <c:ser>
          <c:idx val="5"/>
          <c:order val="5"/>
          <c:tx>
            <c:strRef>
              <c:f>'Consolidado Conselhos'!$J$2</c:f>
              <c:strCache>
                <c:ptCount val="1"/>
                <c:pt idx="0">
                  <c:v>Qtde Apaes Certificadas com Escola de Familia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Conselhos'!$J$3:$J$38</c:f>
            </c:numRef>
          </c:val>
          <c:shape val="box"/>
        </c:ser>
        <c:ser>
          <c:idx val="6"/>
          <c:order val="6"/>
          <c:tx>
            <c:strRef>
              <c:f>'Consolidado Conselhos'!$K$2</c:f>
              <c:strCache>
                <c:ptCount val="1"/>
                <c:pt idx="0">
                  <c:v>Qtde Apaes Certificadas com Escola de Autodefensores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Conselhos'!$K$3:$K$38</c:f>
            </c:numRef>
          </c:val>
          <c:shape val="box"/>
        </c:ser>
        <c:ser>
          <c:idx val="7"/>
          <c:order val="7"/>
          <c:tx>
            <c:strRef>
              <c:f>'Consolidado Conselhos'!$L$2</c:f>
              <c:strCache>
                <c:ptCount val="1"/>
                <c:pt idx="0">
                  <c:v>Total de Apaes atendidas/assessoradas </c:v>
                </c:pt>
              </c:strCache>
            </c:strRef>
          </c:tx>
          <c:invertIfNegative val="0"/>
          <c:cat>
            <c:strRef>
              <c:f>'Consolidado Conselhos'!$B$3:$D$38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 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Conselho Regional Vale do Aço I</c:v>
                </c:pt>
                <c:pt idx="28">
                  <c:v> 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Mata IV</c:v>
                </c:pt>
              </c:strCache>
            </c:strRef>
          </c:cat>
          <c:val>
            <c:numRef>
              <c:f>'Consolidado Conselhos'!$L$3:$L$38</c:f>
              <c:numCache>
                <c:formatCode>General</c:formatCode>
                <c:ptCount val="36"/>
                <c:pt idx="0">
                  <c:v>3</c:v>
                </c:pt>
                <c:pt idx="1">
                  <c:v>18</c:v>
                </c:pt>
                <c:pt idx="2">
                  <c:v>10</c:v>
                </c:pt>
                <c:pt idx="3">
                  <c:v>11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8</c:v>
                </c:pt>
                <c:pt idx="8">
                  <c:v>16</c:v>
                </c:pt>
                <c:pt idx="9">
                  <c:v>7</c:v>
                </c:pt>
                <c:pt idx="10">
                  <c:v>10</c:v>
                </c:pt>
                <c:pt idx="11">
                  <c:v>16</c:v>
                </c:pt>
                <c:pt idx="12">
                  <c:v>9</c:v>
                </c:pt>
                <c:pt idx="13">
                  <c:v>9</c:v>
                </c:pt>
                <c:pt idx="14">
                  <c:v>7</c:v>
                </c:pt>
                <c:pt idx="15">
                  <c:v>11</c:v>
                </c:pt>
                <c:pt idx="16">
                  <c:v>10</c:v>
                </c:pt>
                <c:pt idx="17">
                  <c:v>6</c:v>
                </c:pt>
                <c:pt idx="18">
                  <c:v>10</c:v>
                </c:pt>
                <c:pt idx="19">
                  <c:v>6</c:v>
                </c:pt>
                <c:pt idx="20">
                  <c:v>16</c:v>
                </c:pt>
                <c:pt idx="21">
                  <c:v>13</c:v>
                </c:pt>
                <c:pt idx="22">
                  <c:v>6</c:v>
                </c:pt>
                <c:pt idx="23">
                  <c:v>13</c:v>
                </c:pt>
                <c:pt idx="24">
                  <c:v>4</c:v>
                </c:pt>
                <c:pt idx="25">
                  <c:v>9</c:v>
                </c:pt>
                <c:pt idx="26">
                  <c:v>15</c:v>
                </c:pt>
                <c:pt idx="27">
                  <c:v>10</c:v>
                </c:pt>
                <c:pt idx="28">
                  <c:v>6</c:v>
                </c:pt>
                <c:pt idx="29">
                  <c:v>8</c:v>
                </c:pt>
                <c:pt idx="30">
                  <c:v>9</c:v>
                </c:pt>
                <c:pt idx="31">
                  <c:v>7</c:v>
                </c:pt>
                <c:pt idx="32">
                  <c:v>14</c:v>
                </c:pt>
                <c:pt idx="33">
                  <c:v>6</c:v>
                </c:pt>
                <c:pt idx="34">
                  <c:v>6</c:v>
                </c:pt>
                <c:pt idx="35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42005248"/>
        <c:axId val="42006784"/>
        <c:axId val="0"/>
      </c:bar3DChart>
      <c:catAx>
        <c:axId val="42005248"/>
        <c:scaling>
          <c:orientation val="minMax"/>
        </c:scaling>
        <c:delete val="0"/>
        <c:axPos val="b"/>
        <c:majorTickMark val="none"/>
        <c:minorTickMark val="none"/>
        <c:tickLblPos val="nextTo"/>
        <c:crossAx val="42006784"/>
        <c:crosses val="autoZero"/>
        <c:auto val="1"/>
        <c:lblAlgn val="ctr"/>
        <c:lblOffset val="100"/>
        <c:noMultiLvlLbl val="0"/>
      </c:catAx>
      <c:valAx>
        <c:axId val="42006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20052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PTI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Plan1!$K$39:$K$40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Plan1!$L$39:$L$40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347264"/>
        <c:axId val="76348800"/>
      </c:barChart>
      <c:catAx>
        <c:axId val="7634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76348800"/>
        <c:crosses val="autoZero"/>
        <c:auto val="1"/>
        <c:lblAlgn val="ctr"/>
        <c:lblOffset val="100"/>
        <c:noMultiLvlLbl val="0"/>
      </c:catAx>
      <c:valAx>
        <c:axId val="763488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6347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/>
                </a:solidFill>
              </a:rPr>
              <a:t>Usuários por Faixa Etária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Planilha1!$A$1:$F$1</c:f>
              <c:strCache>
                <c:ptCount val="6"/>
                <c:pt idx="0">
                  <c:v>Neonato de Risco</c:v>
                </c:pt>
                <c:pt idx="1">
                  <c:v> 0 a 3 anos</c:v>
                </c:pt>
                <c:pt idx="2">
                  <c:v>4 a 6 anos</c:v>
                </c:pt>
                <c:pt idx="3">
                  <c:v>07 a 13</c:v>
                </c:pt>
                <c:pt idx="4">
                  <c:v>14 a 27 anos</c:v>
                </c:pt>
                <c:pt idx="5">
                  <c:v>Acima de 28 anos</c:v>
                </c:pt>
              </c:strCache>
            </c:strRef>
          </c:cat>
          <c:val>
            <c:numRef>
              <c:f>Planilha1!$A$2:$F$2</c:f>
              <c:numCache>
                <c:formatCode>General</c:formatCode>
                <c:ptCount val="6"/>
                <c:pt idx="0">
                  <c:v>202</c:v>
                </c:pt>
                <c:pt idx="1">
                  <c:v>487</c:v>
                </c:pt>
                <c:pt idx="2">
                  <c:v>602</c:v>
                </c:pt>
                <c:pt idx="3">
                  <c:v>1213</c:v>
                </c:pt>
                <c:pt idx="4">
                  <c:v>1048</c:v>
                </c:pt>
                <c:pt idx="5">
                  <c:v>762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1D-4BCD-ADF2-38E644F8FA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470144"/>
        <c:axId val="76471680"/>
      </c:barChart>
      <c:catAx>
        <c:axId val="7647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471680"/>
        <c:crosses val="autoZero"/>
        <c:auto val="1"/>
        <c:lblAlgn val="ctr"/>
        <c:lblOffset val="100"/>
        <c:noMultiLvlLbl val="0"/>
      </c:catAx>
      <c:valAx>
        <c:axId val="76471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647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/>
                </a:solidFill>
              </a:rPr>
              <a:t>Avaliação Multidimensional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'Avaliação Multidimencional'!$A$2:$A$3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'Avaliação Multidimencional'!$B$2:$B$3</c:f>
              <c:numCache>
                <c:formatCode>General</c:formatCode>
                <c:ptCount val="2"/>
                <c:pt idx="0">
                  <c:v>47</c:v>
                </c:pt>
                <c:pt idx="1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ED-491A-B9FD-DC69D806DC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509568"/>
        <c:axId val="76511104"/>
      </c:barChart>
      <c:catAx>
        <c:axId val="7650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511104"/>
        <c:crosses val="autoZero"/>
        <c:auto val="1"/>
        <c:lblAlgn val="ctr"/>
        <c:lblOffset val="100"/>
        <c:noMultiLvlLbl val="0"/>
      </c:catAx>
      <c:valAx>
        <c:axId val="7651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650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/>
                </a:solidFill>
              </a:rPr>
              <a:t>PTI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PTI!$A$2:$A$3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PTI!$B$2:$B$3</c:f>
              <c:numCache>
                <c:formatCode>General</c:formatCode>
                <c:ptCount val="2"/>
                <c:pt idx="0">
                  <c:v>60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DA-44B8-B25E-4B14CBF9D9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239808"/>
        <c:axId val="79241600"/>
      </c:barChart>
      <c:catAx>
        <c:axId val="7923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9241600"/>
        <c:crosses val="autoZero"/>
        <c:auto val="1"/>
        <c:lblAlgn val="ctr"/>
        <c:lblOffset val="100"/>
        <c:noMultiLvlLbl val="0"/>
      </c:catAx>
      <c:valAx>
        <c:axId val="79241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923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/>
                </a:solidFill>
              </a:rPr>
              <a:t>Usuários por Tipo de Reabilitação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Planilha1!$A$1:$D$1</c:f>
              <c:strCache>
                <c:ptCount val="4"/>
                <c:pt idx="0">
                  <c:v>Reabilitação Física</c:v>
                </c:pt>
                <c:pt idx="1">
                  <c:v>Reabilitação Intelectual</c:v>
                </c:pt>
                <c:pt idx="2">
                  <c:v>Reabilitação Visual</c:v>
                </c:pt>
                <c:pt idx="3">
                  <c:v>Reabilitação Auditiva</c:v>
                </c:pt>
              </c:strCache>
            </c:strRef>
          </c:cat>
          <c:val>
            <c:numRef>
              <c:f>Planilha1!$A$2:$D$2</c:f>
              <c:numCache>
                <c:formatCode>General</c:formatCode>
                <c:ptCount val="4"/>
                <c:pt idx="0">
                  <c:v>1695</c:v>
                </c:pt>
                <c:pt idx="1">
                  <c:v>2403</c:v>
                </c:pt>
                <c:pt idx="2">
                  <c:v>194</c:v>
                </c:pt>
                <c:pt idx="3">
                  <c:v>639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A4-49EF-825A-32FD017D87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285632"/>
        <c:axId val="79264768"/>
      </c:barChart>
      <c:catAx>
        <c:axId val="7928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9264768"/>
        <c:crosses val="autoZero"/>
        <c:auto val="1"/>
        <c:lblAlgn val="ctr"/>
        <c:lblOffset val="100"/>
        <c:noMultiLvlLbl val="0"/>
      </c:catAx>
      <c:valAx>
        <c:axId val="79264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928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/>
                </a:solidFill>
              </a:rPr>
              <a:t>PTI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PTI!$A$2:$A$3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PTI!$B$2:$B$3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1C-4CF0-9BF6-1589690E08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6855680"/>
        <c:axId val="86857216"/>
      </c:barChart>
      <c:catAx>
        <c:axId val="8685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6857216"/>
        <c:crosses val="autoZero"/>
        <c:auto val="1"/>
        <c:lblAlgn val="ctr"/>
        <c:lblOffset val="100"/>
        <c:noMultiLvlLbl val="0"/>
      </c:catAx>
      <c:valAx>
        <c:axId val="86857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685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/>
                </a:solidFill>
              </a:rPr>
              <a:t>Avaliação Multidimensional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'Avaliação Multidimencional'!$A$2:$A$3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'Avaliação Multidimencional'!$B$2:$B$3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C5-4CF8-B41C-29EB570DE4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6882560"/>
        <c:axId val="86888448"/>
      </c:barChart>
      <c:catAx>
        <c:axId val="868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6888448"/>
        <c:crosses val="autoZero"/>
        <c:auto val="1"/>
        <c:lblAlgn val="ctr"/>
        <c:lblOffset val="100"/>
        <c:noMultiLvlLbl val="0"/>
      </c:catAx>
      <c:valAx>
        <c:axId val="86888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6882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B32-4D71-BAC6-0F89937FFC9F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32-4D71-BAC6-0F89937FFC9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B32-4D71-BAC6-0F89937FFC9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32-4D71-BAC6-0F89937FFC9F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B32-4D71-BAC6-0F89937FFC9F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32-4D71-BAC6-0F89937FFC9F}"/>
              </c:ext>
            </c:extLst>
          </c:dPt>
          <c:dLbls>
            <c:dLbl>
              <c:idx val="0"/>
              <c:layout>
                <c:manualLayout>
                  <c:x val="0"/>
                  <c:y val="-0.38545383527226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32-4D71-BAC6-0F89937FFC9F}"/>
                </c:ext>
              </c:extLst>
            </c:dLbl>
            <c:dLbl>
              <c:idx val="1"/>
              <c:layout>
                <c:manualLayout>
                  <c:x val="1.9351717464925061E-3"/>
                  <c:y val="-0.10893260562042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32-4D71-BAC6-0F89937FFC9F}"/>
                </c:ext>
              </c:extLst>
            </c:dLbl>
            <c:dLbl>
              <c:idx val="2"/>
              <c:layout>
                <c:manualLayout>
                  <c:x val="1.9351717464925061E-3"/>
                  <c:y val="-5.0276587209425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32-4D71-BAC6-0F89937FFC9F}"/>
                </c:ext>
              </c:extLst>
            </c:dLbl>
            <c:dLbl>
              <c:idx val="3"/>
              <c:layout>
                <c:manualLayout>
                  <c:x val="-1.9351717464925751E-3"/>
                  <c:y val="-4.1897156007854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32-4D71-BAC6-0F89937FFC9F}"/>
                </c:ext>
              </c:extLst>
            </c:dLbl>
            <c:dLbl>
              <c:idx val="4"/>
              <c:layout>
                <c:manualLayout>
                  <c:x val="1.9351717464925061E-3"/>
                  <c:y val="-4.1897156007854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32-4D71-BAC6-0F89937FFC9F}"/>
                </c:ext>
              </c:extLst>
            </c:dLbl>
            <c:dLbl>
              <c:idx val="5"/>
              <c:layout>
                <c:manualLayout>
                  <c:x val="0"/>
                  <c:y val="-0.10893260562042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32-4D71-BAC6-0F89937FF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Plan3!$A$20:$A$25</c:f>
              <c:strCache>
                <c:ptCount val="6"/>
                <c:pt idx="0">
                  <c:v>Intelectual</c:v>
                </c:pt>
                <c:pt idx="1">
                  <c:v>Múltipla</c:v>
                </c:pt>
                <c:pt idx="2">
                  <c:v>Autismo</c:v>
                </c:pt>
                <c:pt idx="3">
                  <c:v>Visual</c:v>
                </c:pt>
                <c:pt idx="4">
                  <c:v>Auditiva</c:v>
                </c:pt>
                <c:pt idx="5">
                  <c:v>Física</c:v>
                </c:pt>
              </c:strCache>
            </c:strRef>
          </c:cat>
          <c:val>
            <c:numRef>
              <c:f>Plan3!$B$20:$B$25</c:f>
              <c:numCache>
                <c:formatCode>0%</c:formatCode>
                <c:ptCount val="6"/>
                <c:pt idx="0">
                  <c:v>0.67000000000000182</c:v>
                </c:pt>
                <c:pt idx="1">
                  <c:v>0.12000000000000002</c:v>
                </c:pt>
                <c:pt idx="2">
                  <c:v>0.05</c:v>
                </c:pt>
                <c:pt idx="3">
                  <c:v>2.0000000000000011E-2</c:v>
                </c:pt>
                <c:pt idx="4">
                  <c:v>2.0000000000000011E-2</c:v>
                </c:pt>
                <c:pt idx="5">
                  <c:v>0.12000000000000002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B32-4D71-BAC6-0F89937FF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981248"/>
        <c:axId val="86995328"/>
      </c:barChart>
      <c:catAx>
        <c:axId val="8698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86995328"/>
        <c:crosses val="autoZero"/>
        <c:auto val="1"/>
        <c:lblAlgn val="ctr"/>
        <c:lblOffset val="100"/>
        <c:noMultiLvlLbl val="0"/>
      </c:catAx>
      <c:valAx>
        <c:axId val="869953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869812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Plan1!$A$10:$A$13</c:f>
              <c:strCache>
                <c:ptCount val="4"/>
                <c:pt idx="0">
                  <c:v>Educação Infantil</c:v>
                </c:pt>
                <c:pt idx="1">
                  <c:v>Ensino Fundamental</c:v>
                </c:pt>
                <c:pt idx="2">
                  <c:v>EJA  
Anos Iniciais</c:v>
                </c:pt>
                <c:pt idx="3">
                  <c:v>EJA
 Anos Finais</c:v>
                </c:pt>
              </c:strCache>
            </c:strRef>
          </c:cat>
          <c:val>
            <c:numRef>
              <c:f>Plan1!$B$10:$B$13</c:f>
              <c:numCache>
                <c:formatCode>General</c:formatCode>
                <c:ptCount val="4"/>
                <c:pt idx="0">
                  <c:v>165</c:v>
                </c:pt>
                <c:pt idx="1">
                  <c:v>289</c:v>
                </c:pt>
                <c:pt idx="2">
                  <c:v>196</c:v>
                </c:pt>
                <c:pt idx="3">
                  <c:v>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50400"/>
        <c:axId val="88151936"/>
      </c:barChart>
      <c:catAx>
        <c:axId val="88150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88151936"/>
        <c:crosses val="autoZero"/>
        <c:auto val="1"/>
        <c:lblAlgn val="ctr"/>
        <c:lblOffset val="100"/>
        <c:noMultiLvlLbl val="0"/>
      </c:catAx>
      <c:valAx>
        <c:axId val="881519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8150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Relação</a:t>
            </a:r>
            <a:r>
              <a:rPr lang="en-US" dirty="0" smtClean="0"/>
              <a:t> entre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estudantes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/>
              <a:t>nível</a:t>
            </a:r>
            <a:r>
              <a:rPr lang="en-US" dirty="0"/>
              <a:t>/</a:t>
            </a:r>
            <a:r>
              <a:rPr lang="en-US" dirty="0" err="1"/>
              <a:t>modalidade</a:t>
            </a:r>
            <a:r>
              <a:rPr lang="en-US" dirty="0"/>
              <a:t> de </a:t>
            </a:r>
            <a:r>
              <a:rPr lang="en-US" dirty="0" err="1"/>
              <a:t>e</a:t>
            </a:r>
            <a:r>
              <a:rPr lang="en-US" dirty="0" err="1" smtClean="0"/>
              <a:t>nsino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'Público atendido'!$A$2:$A$6</c:f>
              <c:strCache>
                <c:ptCount val="5"/>
                <c:pt idx="0">
                  <c:v>Educação Infantil</c:v>
                </c:pt>
                <c:pt idx="1">
                  <c:v>Ensino Fundamental</c:v>
                </c:pt>
                <c:pt idx="2">
                  <c:v>EJA iniciais</c:v>
                </c:pt>
                <c:pt idx="3">
                  <c:v>EJA finais</c:v>
                </c:pt>
                <c:pt idx="4">
                  <c:v>Total </c:v>
                </c:pt>
              </c:strCache>
            </c:strRef>
          </c:cat>
          <c:val>
            <c:numRef>
              <c:f>'Público atendido'!$B$2:$B$6</c:f>
              <c:numCache>
                <c:formatCode>General</c:formatCode>
                <c:ptCount val="5"/>
                <c:pt idx="0">
                  <c:v>1622</c:v>
                </c:pt>
                <c:pt idx="1">
                  <c:v>9930</c:v>
                </c:pt>
                <c:pt idx="2">
                  <c:v>3661</c:v>
                </c:pt>
                <c:pt idx="3">
                  <c:v>6237</c:v>
                </c:pt>
                <c:pt idx="4">
                  <c:v>21450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04800"/>
        <c:axId val="88206336"/>
      </c:barChart>
      <c:catAx>
        <c:axId val="88204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88206336"/>
        <c:crosses val="autoZero"/>
        <c:auto val="1"/>
        <c:lblAlgn val="ctr"/>
        <c:lblOffset val="100"/>
        <c:noMultiLvlLbl val="0"/>
      </c:catAx>
      <c:valAx>
        <c:axId val="88206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8204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0"/>
          <c:tx>
            <c:strRef>
              <c:f>Plan1!$C$44</c:f>
              <c:strCache>
                <c:ptCount val="1"/>
                <c:pt idx="0">
                  <c:v>Não respondeu Feapaes MG</c:v>
                </c:pt>
              </c:strCache>
            </c:strRef>
          </c:tx>
          <c:invertIfNegative val="0"/>
          <c:cat>
            <c:strRef>
              <c:f>Plan1!$A$45:$A$79</c:f>
              <c:strCache>
                <c:ptCount val="35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Vale do Aço I</c:v>
                </c:pt>
                <c:pt idx="28">
                  <c:v>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</c:strCache>
            </c:strRef>
          </c:cat>
          <c:val>
            <c:numRef>
              <c:f>Plan1!$C$45:$C$79</c:f>
              <c:numCache>
                <c:formatCode>General</c:formatCode>
                <c:ptCount val="35"/>
                <c:pt idx="0">
                  <c:v>2</c:v>
                </c:pt>
                <c:pt idx="1">
                  <c:v>6</c:v>
                </c:pt>
                <c:pt idx="2">
                  <c:v>2</c:v>
                </c:pt>
                <c:pt idx="3">
                  <c:v>11</c:v>
                </c:pt>
                <c:pt idx="4">
                  <c:v>8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7</c:v>
                </c:pt>
                <c:pt idx="9">
                  <c:v>2</c:v>
                </c:pt>
                <c:pt idx="10">
                  <c:v>1</c:v>
                </c:pt>
                <c:pt idx="11">
                  <c:v>14</c:v>
                </c:pt>
                <c:pt idx="12">
                  <c:v>1</c:v>
                </c:pt>
                <c:pt idx="13">
                  <c:v>9</c:v>
                </c:pt>
                <c:pt idx="14">
                  <c:v>4</c:v>
                </c:pt>
                <c:pt idx="15">
                  <c:v>7</c:v>
                </c:pt>
                <c:pt idx="16">
                  <c:v>11</c:v>
                </c:pt>
                <c:pt idx="17">
                  <c:v>2</c:v>
                </c:pt>
                <c:pt idx="18">
                  <c:v>2</c:v>
                </c:pt>
                <c:pt idx="19">
                  <c:v>5</c:v>
                </c:pt>
                <c:pt idx="20">
                  <c:v>4</c:v>
                </c:pt>
                <c:pt idx="21">
                  <c:v>1</c:v>
                </c:pt>
                <c:pt idx="22">
                  <c:v>4</c:v>
                </c:pt>
                <c:pt idx="23">
                  <c:v>4</c:v>
                </c:pt>
                <c:pt idx="24">
                  <c:v>7</c:v>
                </c:pt>
                <c:pt idx="25">
                  <c:v>7</c:v>
                </c:pt>
                <c:pt idx="26">
                  <c:v>12</c:v>
                </c:pt>
                <c:pt idx="27">
                  <c:v>8</c:v>
                </c:pt>
                <c:pt idx="28">
                  <c:v>6</c:v>
                </c:pt>
                <c:pt idx="29">
                  <c:v>1</c:v>
                </c:pt>
                <c:pt idx="30">
                  <c:v>13</c:v>
                </c:pt>
                <c:pt idx="31">
                  <c:v>9</c:v>
                </c:pt>
                <c:pt idx="32">
                  <c:v>12</c:v>
                </c:pt>
                <c:pt idx="33">
                  <c:v>11</c:v>
                </c:pt>
                <c:pt idx="34">
                  <c:v>2</c:v>
                </c:pt>
              </c:numCache>
            </c:numRef>
          </c:val>
        </c:ser>
        <c:ser>
          <c:idx val="2"/>
          <c:order val="1"/>
          <c:tx>
            <c:strRef>
              <c:f>Plan1!$B$44</c:f>
              <c:strCache>
                <c:ptCount val="1"/>
                <c:pt idx="0">
                  <c:v>Respondeu Feapaes MG</c:v>
                </c:pt>
              </c:strCache>
            </c:strRef>
          </c:tx>
          <c:invertIfNegative val="0"/>
          <c:dLbls>
            <c:dLbl>
              <c:idx val="29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Plan1!$A$45:$A$79</c:f>
              <c:strCache>
                <c:ptCount val="35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Vale do Aço I</c:v>
                </c:pt>
                <c:pt idx="28">
                  <c:v>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</c:strCache>
            </c:strRef>
          </c:cat>
          <c:val>
            <c:numRef>
              <c:f>Plan1!$B$45:$B$79</c:f>
              <c:numCache>
                <c:formatCode>General</c:formatCode>
                <c:ptCount val="35"/>
                <c:pt idx="0">
                  <c:v>2</c:v>
                </c:pt>
                <c:pt idx="1">
                  <c:v>12</c:v>
                </c:pt>
                <c:pt idx="2">
                  <c:v>9</c:v>
                </c:pt>
                <c:pt idx="3">
                  <c:v>6</c:v>
                </c:pt>
                <c:pt idx="4">
                  <c:v>5</c:v>
                </c:pt>
                <c:pt idx="5">
                  <c:v>9</c:v>
                </c:pt>
                <c:pt idx="6">
                  <c:v>9</c:v>
                </c:pt>
                <c:pt idx="7">
                  <c:v>7</c:v>
                </c:pt>
                <c:pt idx="8">
                  <c:v>11</c:v>
                </c:pt>
                <c:pt idx="9">
                  <c:v>6</c:v>
                </c:pt>
                <c:pt idx="10">
                  <c:v>10</c:v>
                </c:pt>
                <c:pt idx="11">
                  <c:v>3</c:v>
                </c:pt>
                <c:pt idx="12">
                  <c:v>8</c:v>
                </c:pt>
                <c:pt idx="13">
                  <c:v>4</c:v>
                </c:pt>
                <c:pt idx="14">
                  <c:v>0</c:v>
                </c:pt>
                <c:pt idx="15">
                  <c:v>5</c:v>
                </c:pt>
                <c:pt idx="16">
                  <c:v>2</c:v>
                </c:pt>
                <c:pt idx="17">
                  <c:v>6</c:v>
                </c:pt>
                <c:pt idx="18">
                  <c:v>8</c:v>
                </c:pt>
                <c:pt idx="19">
                  <c:v>5</c:v>
                </c:pt>
                <c:pt idx="20">
                  <c:v>12</c:v>
                </c:pt>
                <c:pt idx="21">
                  <c:v>12</c:v>
                </c:pt>
                <c:pt idx="22">
                  <c:v>4</c:v>
                </c:pt>
                <c:pt idx="23">
                  <c:v>8</c:v>
                </c:pt>
                <c:pt idx="24">
                  <c:v>3</c:v>
                </c:pt>
                <c:pt idx="25">
                  <c:v>3</c:v>
                </c:pt>
                <c:pt idx="26">
                  <c:v>8</c:v>
                </c:pt>
                <c:pt idx="27">
                  <c:v>3</c:v>
                </c:pt>
                <c:pt idx="28">
                  <c:v>1</c:v>
                </c:pt>
                <c:pt idx="29">
                  <c:v>7</c:v>
                </c:pt>
                <c:pt idx="30">
                  <c:v>1</c:v>
                </c:pt>
                <c:pt idx="31">
                  <c:v>4</c:v>
                </c:pt>
                <c:pt idx="32">
                  <c:v>10</c:v>
                </c:pt>
                <c:pt idx="33">
                  <c:v>1</c:v>
                </c:pt>
                <c:pt idx="3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129664"/>
        <c:axId val="42143744"/>
      </c:barChart>
      <c:catAx>
        <c:axId val="4212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42143744"/>
        <c:crosses val="autoZero"/>
        <c:auto val="1"/>
        <c:lblAlgn val="ctr"/>
        <c:lblOffset val="100"/>
        <c:noMultiLvlLbl val="0"/>
      </c:catAx>
      <c:valAx>
        <c:axId val="4214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296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Panorama </a:t>
            </a:r>
            <a:r>
              <a:rPr lang="en-US" dirty="0" err="1"/>
              <a:t>Atos</a:t>
            </a:r>
            <a:r>
              <a:rPr lang="en-US" dirty="0"/>
              <a:t> </a:t>
            </a:r>
            <a:r>
              <a:rPr lang="en-US" dirty="0" err="1"/>
              <a:t>Legais</a:t>
            </a:r>
            <a:r>
              <a:rPr lang="en-US" dirty="0"/>
              <a:t> </a:t>
            </a:r>
            <a:r>
              <a:rPr lang="en-US" dirty="0" smtClean="0"/>
              <a:t>das 320 </a:t>
            </a:r>
            <a:r>
              <a:rPr lang="en-US" dirty="0" err="1"/>
              <a:t>Escolas</a:t>
            </a:r>
            <a:r>
              <a:rPr lang="en-US" dirty="0"/>
              <a:t> </a:t>
            </a:r>
            <a:r>
              <a:rPr lang="en-US" dirty="0" err="1"/>
              <a:t>Especiais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'Atos Legais'!$A$21</c:f>
              <c:strCache>
                <c:ptCount val="1"/>
                <c:pt idx="0">
                  <c:v>Vigente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'Atos Legais'!$B$19:$G$20</c:f>
              <c:multiLvlStrCache>
                <c:ptCount val="6"/>
                <c:lvl>
                  <c:pt idx="0">
                    <c:v>Autorização </c:v>
                  </c:pt>
                  <c:pt idx="1">
                    <c:v>Reconhecimento </c:v>
                  </c:pt>
                  <c:pt idx="2">
                    <c:v>Autorização</c:v>
                  </c:pt>
                  <c:pt idx="3">
                    <c:v>Reconhecimento</c:v>
                  </c:pt>
                  <c:pt idx="4">
                    <c:v>Autorização </c:v>
                  </c:pt>
                  <c:pt idx="5">
                    <c:v>Reconhecimento </c:v>
                  </c:pt>
                </c:lvl>
                <c:lvl>
                  <c:pt idx="0">
                    <c:v>Ensino Fundamental</c:v>
                  </c:pt>
                  <c:pt idx="2">
                    <c:v>EJA Anos Iniciais</c:v>
                  </c:pt>
                  <c:pt idx="4">
                    <c:v>EJA Anos Finais</c:v>
                  </c:pt>
                </c:lvl>
              </c:multiLvlStrCache>
            </c:multiLvlStrRef>
          </c:cat>
          <c:val>
            <c:numRef>
              <c:f>'Atos Legais'!$B$21:$G$21</c:f>
              <c:numCache>
                <c:formatCode>General</c:formatCode>
                <c:ptCount val="6"/>
                <c:pt idx="0">
                  <c:v>68</c:v>
                </c:pt>
                <c:pt idx="1">
                  <c:v>35</c:v>
                </c:pt>
                <c:pt idx="2">
                  <c:v>46</c:v>
                </c:pt>
                <c:pt idx="3">
                  <c:v>38</c:v>
                </c:pt>
                <c:pt idx="4">
                  <c:v>66</c:v>
                </c:pt>
                <c:pt idx="5">
                  <c:v>78</c:v>
                </c:pt>
              </c:numCache>
            </c:numRef>
          </c:val>
        </c:ser>
        <c:ser>
          <c:idx val="1"/>
          <c:order val="1"/>
          <c:tx>
            <c:strRef>
              <c:f>'Atos Legais'!$A$22</c:f>
              <c:strCache>
                <c:ptCount val="1"/>
                <c:pt idx="0">
                  <c:v>Vencido ou Não declarado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'Atos Legais'!$B$19:$G$20</c:f>
              <c:multiLvlStrCache>
                <c:ptCount val="6"/>
                <c:lvl>
                  <c:pt idx="0">
                    <c:v>Autorização </c:v>
                  </c:pt>
                  <c:pt idx="1">
                    <c:v>Reconhecimento </c:v>
                  </c:pt>
                  <c:pt idx="2">
                    <c:v>Autorização</c:v>
                  </c:pt>
                  <c:pt idx="3">
                    <c:v>Reconhecimento</c:v>
                  </c:pt>
                  <c:pt idx="4">
                    <c:v>Autorização </c:v>
                  </c:pt>
                  <c:pt idx="5">
                    <c:v>Reconhecimento </c:v>
                  </c:pt>
                </c:lvl>
                <c:lvl>
                  <c:pt idx="0">
                    <c:v>Ensino Fundamental</c:v>
                  </c:pt>
                  <c:pt idx="2">
                    <c:v>EJA Anos Iniciais</c:v>
                  </c:pt>
                  <c:pt idx="4">
                    <c:v>EJA Anos Finais</c:v>
                  </c:pt>
                </c:lvl>
              </c:multiLvlStrCache>
            </c:multiLvlStrRef>
          </c:cat>
          <c:val>
            <c:numRef>
              <c:f>'Atos Legais'!$B$22:$G$22</c:f>
              <c:numCache>
                <c:formatCode>General</c:formatCode>
                <c:ptCount val="6"/>
                <c:pt idx="0">
                  <c:v>188</c:v>
                </c:pt>
                <c:pt idx="1">
                  <c:v>99</c:v>
                </c:pt>
                <c:pt idx="2">
                  <c:v>117</c:v>
                </c:pt>
                <c:pt idx="3">
                  <c:v>43</c:v>
                </c:pt>
                <c:pt idx="4">
                  <c:v>138</c:v>
                </c:pt>
                <c:pt idx="5">
                  <c:v>61</c:v>
                </c:pt>
              </c:numCache>
            </c:numRef>
          </c:val>
        </c:ser>
        <c:ser>
          <c:idx val="2"/>
          <c:order val="2"/>
          <c:tx>
            <c:strRef>
              <c:f>'Atos Legais'!$A$23</c:f>
              <c:strCache>
                <c:ptCount val="1"/>
                <c:pt idx="0">
                  <c:v>Total por Nível/Modalidade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'Atos Legais'!$B$19:$G$20</c:f>
              <c:multiLvlStrCache>
                <c:ptCount val="6"/>
                <c:lvl>
                  <c:pt idx="0">
                    <c:v>Autorização </c:v>
                  </c:pt>
                  <c:pt idx="1">
                    <c:v>Reconhecimento </c:v>
                  </c:pt>
                  <c:pt idx="2">
                    <c:v>Autorização</c:v>
                  </c:pt>
                  <c:pt idx="3">
                    <c:v>Reconhecimento</c:v>
                  </c:pt>
                  <c:pt idx="4">
                    <c:v>Autorização </c:v>
                  </c:pt>
                  <c:pt idx="5">
                    <c:v>Reconhecimento </c:v>
                  </c:pt>
                </c:lvl>
                <c:lvl>
                  <c:pt idx="0">
                    <c:v>Ensino Fundamental</c:v>
                  </c:pt>
                  <c:pt idx="2">
                    <c:v>EJA Anos Iniciais</c:v>
                  </c:pt>
                  <c:pt idx="4">
                    <c:v>EJA Anos Finais</c:v>
                  </c:pt>
                </c:lvl>
              </c:multiLvlStrCache>
            </c:multiLvlStrRef>
          </c:cat>
          <c:val>
            <c:numRef>
              <c:f>'Atos Legais'!$B$23:$G$23</c:f>
              <c:numCache>
                <c:formatCode>General</c:formatCode>
                <c:ptCount val="6"/>
                <c:pt idx="0">
                  <c:v>256</c:v>
                </c:pt>
                <c:pt idx="1">
                  <c:v>134</c:v>
                </c:pt>
                <c:pt idx="2">
                  <c:v>163</c:v>
                </c:pt>
                <c:pt idx="3">
                  <c:v>81</c:v>
                </c:pt>
                <c:pt idx="4">
                  <c:v>204</c:v>
                </c:pt>
                <c:pt idx="5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28128"/>
        <c:axId val="88138112"/>
      </c:barChart>
      <c:catAx>
        <c:axId val="88128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88138112"/>
        <c:crosses val="autoZero"/>
        <c:auto val="1"/>
        <c:lblAlgn val="ctr"/>
        <c:lblOffset val="100"/>
        <c:noMultiLvlLbl val="0"/>
      </c:catAx>
      <c:valAx>
        <c:axId val="881381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8128128"/>
        <c:crossesAt val="1"/>
        <c:crossBetween val="midCat"/>
      </c:valAx>
    </c:plotArea>
    <c:legend>
      <c:legendPos val="b"/>
      <c:overlay val="0"/>
      <c:txPr>
        <a:bodyPr/>
        <a:lstStyle/>
        <a:p>
          <a:pPr>
            <a:defRPr sz="1200" b="1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Panorama 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</a:t>
            </a:r>
            <a:r>
              <a:rPr lang="en-US" dirty="0" err="1" smtClean="0"/>
              <a:t>ocumentos</a:t>
            </a:r>
            <a:r>
              <a:rPr lang="en-US" dirty="0" smtClean="0"/>
              <a:t> </a:t>
            </a:r>
            <a:r>
              <a:rPr lang="en-US" dirty="0" err="1"/>
              <a:t>escolares</a:t>
            </a:r>
            <a:r>
              <a:rPr lang="en-US" dirty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320 </a:t>
            </a:r>
            <a:r>
              <a:rPr lang="en-US" dirty="0" err="1"/>
              <a:t>Escolas</a:t>
            </a:r>
            <a:r>
              <a:rPr lang="en-US" dirty="0"/>
              <a:t> </a:t>
            </a:r>
            <a:r>
              <a:rPr lang="en-US" dirty="0" err="1"/>
              <a:t>Especiais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'Documentos escolares'!$A$23</c:f>
              <c:strCache>
                <c:ptCount val="1"/>
                <c:pt idx="0">
                  <c:v>Possui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'Documentos escolares'!$B$22:$E$22</c:f>
              <c:strCache>
                <c:ptCount val="4"/>
                <c:pt idx="0">
                  <c:v>Projeto Político Pedagógico</c:v>
                </c:pt>
                <c:pt idx="1">
                  <c:v>Regimento Escolar</c:v>
                </c:pt>
                <c:pt idx="2">
                  <c:v>Calendário Escolar</c:v>
                </c:pt>
                <c:pt idx="3">
                  <c:v>Plano Curricular</c:v>
                </c:pt>
              </c:strCache>
            </c:strRef>
          </c:cat>
          <c:val>
            <c:numRef>
              <c:f>'Documentos escolares'!$B$23:$E$23</c:f>
              <c:numCache>
                <c:formatCode>General</c:formatCode>
                <c:ptCount val="4"/>
                <c:pt idx="0">
                  <c:v>225</c:v>
                </c:pt>
                <c:pt idx="1">
                  <c:v>238</c:v>
                </c:pt>
                <c:pt idx="2">
                  <c:v>269</c:v>
                </c:pt>
                <c:pt idx="3">
                  <c:v>258</c:v>
                </c:pt>
              </c:numCache>
            </c:numRef>
          </c:val>
        </c:ser>
        <c:ser>
          <c:idx val="1"/>
          <c:order val="1"/>
          <c:tx>
            <c:strRef>
              <c:f>'Documentos escolares'!$A$24</c:f>
              <c:strCache>
                <c:ptCount val="1"/>
                <c:pt idx="0">
                  <c:v>Atualizado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'Documentos escolares'!$B$22:$E$22</c:f>
              <c:strCache>
                <c:ptCount val="4"/>
                <c:pt idx="0">
                  <c:v>Projeto Político Pedagógico</c:v>
                </c:pt>
                <c:pt idx="1">
                  <c:v>Regimento Escolar</c:v>
                </c:pt>
                <c:pt idx="2">
                  <c:v>Calendário Escolar</c:v>
                </c:pt>
                <c:pt idx="3">
                  <c:v>Plano Curricular</c:v>
                </c:pt>
              </c:strCache>
            </c:strRef>
          </c:cat>
          <c:val>
            <c:numRef>
              <c:f>'Documentos escolares'!$B$24:$E$24</c:f>
              <c:numCache>
                <c:formatCode>General</c:formatCode>
                <c:ptCount val="4"/>
                <c:pt idx="0">
                  <c:v>198</c:v>
                </c:pt>
                <c:pt idx="1">
                  <c:v>213</c:v>
                </c:pt>
                <c:pt idx="2">
                  <c:v>260</c:v>
                </c:pt>
                <c:pt idx="3">
                  <c:v>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55488"/>
        <c:axId val="88261376"/>
      </c:barChart>
      <c:catAx>
        <c:axId val="88255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88261376"/>
        <c:crosses val="autoZero"/>
        <c:auto val="1"/>
        <c:lblAlgn val="ctr"/>
        <c:lblOffset val="100"/>
        <c:noMultiLvlLbl val="0"/>
      </c:catAx>
      <c:valAx>
        <c:axId val="882613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8255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1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baseline="0" dirty="0" smtClean="0"/>
              <a:t>Relação entre Escolas e número de livros </a:t>
            </a:r>
            <a:r>
              <a:rPr lang="pt-BR" baseline="0" dirty="0"/>
              <a:t>escolares</a:t>
            </a:r>
            <a:endParaRPr lang="pt-BR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'Livros escolares'!$B$15</c:f>
              <c:strCache>
                <c:ptCount val="1"/>
                <c:pt idx="0">
                  <c:v>Possui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'Livros escolares'!$A$16:$A$23</c:f>
              <c:strCache>
                <c:ptCount val="8"/>
                <c:pt idx="0">
                  <c:v>Livro de Matrícula</c:v>
                </c:pt>
                <c:pt idx="1">
                  <c:v>Livro de Transferência</c:v>
                </c:pt>
                <c:pt idx="2">
                  <c:v>Livro Exp. Histórico</c:v>
                </c:pt>
                <c:pt idx="3">
                  <c:v>L. Resultados Finais</c:v>
                </c:pt>
                <c:pt idx="4">
                  <c:v>Diário de Classe</c:v>
                </c:pt>
                <c:pt idx="5">
                  <c:v>L. Ocorrencias</c:v>
                </c:pt>
                <c:pt idx="6">
                  <c:v>L. Registro reuniões</c:v>
                </c:pt>
                <c:pt idx="7">
                  <c:v>Termo Visita Inspetor</c:v>
                </c:pt>
              </c:strCache>
            </c:strRef>
          </c:cat>
          <c:val>
            <c:numRef>
              <c:f>'Livros escolares'!$B$16:$B$23</c:f>
              <c:numCache>
                <c:formatCode>General</c:formatCode>
                <c:ptCount val="8"/>
                <c:pt idx="0">
                  <c:v>304</c:v>
                </c:pt>
                <c:pt idx="1">
                  <c:v>229</c:v>
                </c:pt>
                <c:pt idx="2">
                  <c:v>171</c:v>
                </c:pt>
                <c:pt idx="3">
                  <c:v>280</c:v>
                </c:pt>
                <c:pt idx="4">
                  <c:v>308</c:v>
                </c:pt>
                <c:pt idx="5">
                  <c:v>265</c:v>
                </c:pt>
                <c:pt idx="6">
                  <c:v>286</c:v>
                </c:pt>
                <c:pt idx="7">
                  <c:v>302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359488"/>
        <c:axId val="89361024"/>
      </c:barChart>
      <c:catAx>
        <c:axId val="8935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89361024"/>
        <c:crosses val="autoZero"/>
        <c:auto val="1"/>
        <c:lblAlgn val="ctr"/>
        <c:lblOffset val="100"/>
        <c:noMultiLvlLbl val="0"/>
      </c:catAx>
      <c:valAx>
        <c:axId val="89361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9359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366912"/>
        <c:axId val="89392256"/>
      </c:barChart>
      <c:catAx>
        <c:axId val="89366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89392256"/>
        <c:crosses val="autoZero"/>
        <c:auto val="1"/>
        <c:lblAlgn val="ctr"/>
        <c:lblOffset val="100"/>
        <c:noMultiLvlLbl val="0"/>
      </c:catAx>
      <c:valAx>
        <c:axId val="893922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89366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Relação</a:t>
            </a:r>
            <a:r>
              <a:rPr lang="en-US" dirty="0"/>
              <a:t> entre </a:t>
            </a:r>
            <a:r>
              <a:rPr lang="en-US" dirty="0" err="1"/>
              <a:t>documentos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pasta dos </a:t>
            </a:r>
            <a:r>
              <a:rPr lang="en-US" dirty="0" err="1"/>
              <a:t>estudantes</a:t>
            </a:r>
            <a:r>
              <a:rPr lang="en-US" dirty="0"/>
              <a:t> e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Escolas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'Pasta do Estudante'!$A$14:$A$22</c:f>
              <c:strCache>
                <c:ptCount val="9"/>
                <c:pt idx="0">
                  <c:v>Ficha de Matrícula</c:v>
                </c:pt>
                <c:pt idx="1">
                  <c:v>F. Controle percurso</c:v>
                </c:pt>
                <c:pt idx="2">
                  <c:v>Percurso regular</c:v>
                </c:pt>
                <c:pt idx="3">
                  <c:v>F. Individual</c:v>
                </c:pt>
                <c:pt idx="4">
                  <c:v>Histórico Escolar</c:v>
                </c:pt>
                <c:pt idx="5">
                  <c:v>Documentos pessoais</c:v>
                </c:pt>
                <c:pt idx="6">
                  <c:v>PDI</c:v>
                </c:pt>
                <c:pt idx="7">
                  <c:v>Av. Multid.</c:v>
                </c:pt>
                <c:pt idx="8">
                  <c:v>Diagnóstico médico</c:v>
                </c:pt>
              </c:strCache>
            </c:strRef>
          </c:cat>
          <c:val>
            <c:numRef>
              <c:f>'Pasta do Estudante'!$B$14:$B$22</c:f>
              <c:numCache>
                <c:formatCode>General</c:formatCode>
                <c:ptCount val="9"/>
                <c:pt idx="0">
                  <c:v>309</c:v>
                </c:pt>
                <c:pt idx="1">
                  <c:v>217</c:v>
                </c:pt>
                <c:pt idx="2">
                  <c:v>237</c:v>
                </c:pt>
                <c:pt idx="3">
                  <c:v>269</c:v>
                </c:pt>
                <c:pt idx="4">
                  <c:v>237</c:v>
                </c:pt>
                <c:pt idx="5">
                  <c:v>286</c:v>
                </c:pt>
                <c:pt idx="6">
                  <c:v>264</c:v>
                </c:pt>
                <c:pt idx="7">
                  <c:v>154</c:v>
                </c:pt>
                <c:pt idx="8">
                  <c:v>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427968"/>
        <c:axId val="89429504"/>
      </c:barChart>
      <c:catAx>
        <c:axId val="89427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89429504"/>
        <c:crosses val="autoZero"/>
        <c:auto val="1"/>
        <c:lblAlgn val="ctr"/>
        <c:lblOffset val="100"/>
        <c:noMultiLvlLbl val="0"/>
      </c:catAx>
      <c:valAx>
        <c:axId val="89429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942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/>
      </a:pPr>
      <a:endParaRPr lang="pt-BR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'Comparativo dados'!$A$13:$A$15</c:f>
              <c:strCache>
                <c:ptCount val="3"/>
                <c:pt idx="0">
                  <c:v>Declarou possuir autorização de funcionamento</c:v>
                </c:pt>
                <c:pt idx="1">
                  <c:v>Declarou ofertar E.F</c:v>
                </c:pt>
                <c:pt idx="2">
                  <c:v>Possui parceria com a SEE - com disponibilização de servidores</c:v>
                </c:pt>
              </c:strCache>
            </c:strRef>
          </c:cat>
          <c:val>
            <c:numRef>
              <c:f>'Comparativo dados'!$B$13:$B$15</c:f>
              <c:numCache>
                <c:formatCode>General</c:formatCode>
                <c:ptCount val="3"/>
                <c:pt idx="0">
                  <c:v>256</c:v>
                </c:pt>
                <c:pt idx="1">
                  <c:v>304</c:v>
                </c:pt>
                <c:pt idx="2">
                  <c:v>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963456"/>
        <c:axId val="98964992"/>
      </c:barChart>
      <c:catAx>
        <c:axId val="98963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98964992"/>
        <c:crosses val="autoZero"/>
        <c:auto val="1"/>
        <c:lblAlgn val="ctr"/>
        <c:lblOffset val="100"/>
        <c:noMultiLvlLbl val="0"/>
      </c:catAx>
      <c:valAx>
        <c:axId val="9896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8963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'Comparativo dados'!$B$43</c:f>
              <c:strCache>
                <c:ptCount val="1"/>
                <c:pt idx="0">
                  <c:v> EJA finais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'Comparativo dados'!$A$44:$A$46</c:f>
              <c:strCache>
                <c:ptCount val="3"/>
                <c:pt idx="0">
                  <c:v>Declarou possuir autorização de funcionamento</c:v>
                </c:pt>
                <c:pt idx="1">
                  <c:v>Declarou ofertar EJA Finais</c:v>
                </c:pt>
                <c:pt idx="2">
                  <c:v>Possui parceria com a SEE - com disponibilização de servidores</c:v>
                </c:pt>
              </c:strCache>
            </c:strRef>
          </c:cat>
          <c:val>
            <c:numRef>
              <c:f>'Comparativo dados'!$B$44:$B$46</c:f>
              <c:numCache>
                <c:formatCode>General</c:formatCode>
                <c:ptCount val="3"/>
                <c:pt idx="0">
                  <c:v>204</c:v>
                </c:pt>
                <c:pt idx="1">
                  <c:v>214</c:v>
                </c:pt>
                <c:pt idx="2">
                  <c:v>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016704"/>
        <c:axId val="99018240"/>
      </c:barChart>
      <c:catAx>
        <c:axId val="99016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99018240"/>
        <c:crosses val="autoZero"/>
        <c:auto val="1"/>
        <c:lblAlgn val="ctr"/>
        <c:lblOffset val="100"/>
        <c:noMultiLvlLbl val="0"/>
      </c:catAx>
      <c:valAx>
        <c:axId val="99018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9016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Plan1!$B$82</c:f>
              <c:strCache>
                <c:ptCount val="1"/>
                <c:pt idx="0">
                  <c:v>Respondeu Censo SUAS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Plan1!$A$83:$A$118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Vale do Aço I</c:v>
                </c:pt>
                <c:pt idx="28">
                  <c:v>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Zona da Mata IV</c:v>
                </c:pt>
              </c:strCache>
            </c:strRef>
          </c:cat>
          <c:val>
            <c:numRef>
              <c:f>Plan1!$B$83:$B$118</c:f>
              <c:numCache>
                <c:formatCode>General</c:formatCode>
                <c:ptCount val="36"/>
                <c:pt idx="0">
                  <c:v>3</c:v>
                </c:pt>
                <c:pt idx="1">
                  <c:v>18</c:v>
                </c:pt>
                <c:pt idx="2">
                  <c:v>8</c:v>
                </c:pt>
                <c:pt idx="3">
                  <c:v>11</c:v>
                </c:pt>
                <c:pt idx="4">
                  <c:v>9</c:v>
                </c:pt>
                <c:pt idx="5">
                  <c:v>6</c:v>
                </c:pt>
                <c:pt idx="6">
                  <c:v>10</c:v>
                </c:pt>
                <c:pt idx="7">
                  <c:v>10</c:v>
                </c:pt>
                <c:pt idx="8">
                  <c:v>13</c:v>
                </c:pt>
                <c:pt idx="9">
                  <c:v>5</c:v>
                </c:pt>
                <c:pt idx="10">
                  <c:v>7</c:v>
                </c:pt>
                <c:pt idx="11">
                  <c:v>13</c:v>
                </c:pt>
                <c:pt idx="12">
                  <c:v>9</c:v>
                </c:pt>
                <c:pt idx="13">
                  <c:v>9</c:v>
                </c:pt>
                <c:pt idx="14">
                  <c:v>4</c:v>
                </c:pt>
                <c:pt idx="15">
                  <c:v>11</c:v>
                </c:pt>
                <c:pt idx="16">
                  <c:v>9</c:v>
                </c:pt>
                <c:pt idx="17">
                  <c:v>5</c:v>
                </c:pt>
                <c:pt idx="18">
                  <c:v>10</c:v>
                </c:pt>
                <c:pt idx="19">
                  <c:v>5</c:v>
                </c:pt>
                <c:pt idx="20">
                  <c:v>15</c:v>
                </c:pt>
                <c:pt idx="21">
                  <c:v>11</c:v>
                </c:pt>
                <c:pt idx="22">
                  <c:v>6</c:v>
                </c:pt>
                <c:pt idx="23">
                  <c:v>10</c:v>
                </c:pt>
                <c:pt idx="24">
                  <c:v>4</c:v>
                </c:pt>
                <c:pt idx="25">
                  <c:v>4</c:v>
                </c:pt>
                <c:pt idx="26">
                  <c:v>10</c:v>
                </c:pt>
                <c:pt idx="27">
                  <c:v>5</c:v>
                </c:pt>
                <c:pt idx="28">
                  <c:v>6</c:v>
                </c:pt>
                <c:pt idx="29">
                  <c:v>8</c:v>
                </c:pt>
                <c:pt idx="30">
                  <c:v>9</c:v>
                </c:pt>
                <c:pt idx="31">
                  <c:v>5</c:v>
                </c:pt>
                <c:pt idx="32">
                  <c:v>15</c:v>
                </c:pt>
                <c:pt idx="33">
                  <c:v>6</c:v>
                </c:pt>
                <c:pt idx="34">
                  <c:v>4</c:v>
                </c:pt>
                <c:pt idx="35">
                  <c:v>7</c:v>
                </c:pt>
              </c:numCache>
            </c:numRef>
          </c:val>
        </c:ser>
        <c:ser>
          <c:idx val="1"/>
          <c:order val="1"/>
          <c:tx>
            <c:strRef>
              <c:f>Plan1!$C$82</c:f>
              <c:strCache>
                <c:ptCount val="1"/>
                <c:pt idx="0">
                  <c:v>Não respondeu Censo SUAS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Plan1!$A$83:$A$118</c:f>
              <c:strCache>
                <c:ptCount val="36"/>
                <c:pt idx="0">
                  <c:v>Alto do Rio Pardo</c:v>
                </c:pt>
                <c:pt idx="1">
                  <c:v>Alto Paranaíba I</c:v>
                </c:pt>
                <c:pt idx="2">
                  <c:v>Alto Paranaíba II</c:v>
                </c:pt>
                <c:pt idx="3">
                  <c:v>Campo das Vertentes</c:v>
                </c:pt>
                <c:pt idx="4">
                  <c:v>Centro I</c:v>
                </c:pt>
                <c:pt idx="5">
                  <c:v>Centro II</c:v>
                </c:pt>
                <c:pt idx="6">
                  <c:v>Centro IV</c:v>
                </c:pt>
                <c:pt idx="7">
                  <c:v>Centro Oeste I</c:v>
                </c:pt>
                <c:pt idx="8">
                  <c:v>Centro Oeste II</c:v>
                </c:pt>
                <c:pt idx="9">
                  <c:v>Centro Oeste III</c:v>
                </c:pt>
                <c:pt idx="10">
                  <c:v>Centro V</c:v>
                </c:pt>
                <c:pt idx="11">
                  <c:v>Circuito das Águas I</c:v>
                </c:pt>
                <c:pt idx="12">
                  <c:v>Circuito das Águas II</c:v>
                </c:pt>
                <c:pt idx="13">
                  <c:v>Circuito das Malhas</c:v>
                </c:pt>
                <c:pt idx="14">
                  <c:v>Medio São Francisco</c:v>
                </c:pt>
                <c:pt idx="15">
                  <c:v>Noroeste Mineiro</c:v>
                </c:pt>
                <c:pt idx="16">
                  <c:v>Norte I</c:v>
                </c:pt>
                <c:pt idx="17">
                  <c:v>Norte II</c:v>
                </c:pt>
                <c:pt idx="18">
                  <c:v>Sudoeste I</c:v>
                </c:pt>
                <c:pt idx="19">
                  <c:v>Sudoeste II</c:v>
                </c:pt>
                <c:pt idx="20">
                  <c:v>Sul I</c:v>
                </c:pt>
                <c:pt idx="21">
                  <c:v>Sul II</c:v>
                </c:pt>
                <c:pt idx="22">
                  <c:v>Três Vales</c:v>
                </c:pt>
                <c:pt idx="23">
                  <c:v>Triângulo Mineiro I</c:v>
                </c:pt>
                <c:pt idx="24">
                  <c:v>Triângulo Mineiro II</c:v>
                </c:pt>
                <c:pt idx="25">
                  <c:v>Vale da Eletrônica</c:v>
                </c:pt>
                <c:pt idx="26">
                  <c:v>Vale do Aço e Rio Doce</c:v>
                </c:pt>
                <c:pt idx="27">
                  <c:v>Vale do Aço I</c:v>
                </c:pt>
                <c:pt idx="28">
                  <c:v>Vale do Jequitinhonha </c:v>
                </c:pt>
                <c:pt idx="29">
                  <c:v>Vale do Mucuri</c:v>
                </c:pt>
                <c:pt idx="30">
                  <c:v>Vale do Piranga</c:v>
                </c:pt>
                <c:pt idx="31">
                  <c:v>Vale do Suaçuí</c:v>
                </c:pt>
                <c:pt idx="32">
                  <c:v>Zona da Mata I</c:v>
                </c:pt>
                <c:pt idx="33">
                  <c:v>Zona da Mata II</c:v>
                </c:pt>
                <c:pt idx="34">
                  <c:v>Zona da Mata III</c:v>
                </c:pt>
                <c:pt idx="35">
                  <c:v>Zona da Mata IV</c:v>
                </c:pt>
              </c:strCache>
            </c:strRef>
          </c:cat>
          <c:val>
            <c:numRef>
              <c:f>Plan1!$C$83:$C$118</c:f>
              <c:numCache>
                <c:formatCode>General</c:formatCode>
                <c:ptCount val="36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1</c:v>
                </c:pt>
                <c:pt idx="16">
                  <c:v>4</c:v>
                </c:pt>
                <c:pt idx="17">
                  <c:v>3</c:v>
                </c:pt>
                <c:pt idx="18">
                  <c:v>0</c:v>
                </c:pt>
                <c:pt idx="19">
                  <c:v>5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6</c:v>
                </c:pt>
                <c:pt idx="25">
                  <c:v>6</c:v>
                </c:pt>
                <c:pt idx="26">
                  <c:v>10</c:v>
                </c:pt>
                <c:pt idx="27">
                  <c:v>6</c:v>
                </c:pt>
                <c:pt idx="28">
                  <c:v>1</c:v>
                </c:pt>
                <c:pt idx="29">
                  <c:v>0</c:v>
                </c:pt>
                <c:pt idx="30">
                  <c:v>5</c:v>
                </c:pt>
                <c:pt idx="31">
                  <c:v>8</c:v>
                </c:pt>
                <c:pt idx="32">
                  <c:v>7</c:v>
                </c:pt>
                <c:pt idx="33">
                  <c:v>6</c:v>
                </c:pt>
                <c:pt idx="34">
                  <c:v>3</c:v>
                </c:pt>
                <c:pt idx="35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170240"/>
        <c:axId val="42171776"/>
      </c:barChart>
      <c:catAx>
        <c:axId val="42170240"/>
        <c:scaling>
          <c:orientation val="minMax"/>
        </c:scaling>
        <c:delete val="0"/>
        <c:axPos val="b"/>
        <c:majorTickMark val="out"/>
        <c:minorTickMark val="none"/>
        <c:tickLblPos val="nextTo"/>
        <c:crossAx val="42171776"/>
        <c:crosses val="autoZero"/>
        <c:auto val="1"/>
        <c:lblAlgn val="ctr"/>
        <c:lblOffset val="100"/>
        <c:noMultiLvlLbl val="0"/>
      </c:catAx>
      <c:valAx>
        <c:axId val="42171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702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957-42F6-A706-F41409AFF07D}"/>
              </c:ext>
            </c:extLst>
          </c:dPt>
          <c:dPt>
            <c:idx val="1"/>
            <c:bubble3D val="0"/>
            <c:explosion val="16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957-42F6-A706-F41409AFF07D}"/>
              </c:ext>
            </c:extLst>
          </c:dPt>
          <c:dPt>
            <c:idx val="2"/>
            <c:bubble3D val="0"/>
            <c:explosion val="6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957-42F6-A706-F41409AFF07D}"/>
              </c:ext>
            </c:extLst>
          </c:dPt>
          <c:dPt>
            <c:idx val="3"/>
            <c:bubble3D val="0"/>
            <c:explosion val="7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E957-42F6-A706-F41409AFF07D}"/>
              </c:ext>
            </c:extLst>
          </c:dPt>
          <c:dPt>
            <c:idx val="4"/>
            <c:bubble3D val="0"/>
            <c:explosion val="6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E957-42F6-A706-F41409AFF07D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t-BR" dirty="0"/>
                      <a:t>Não </a:t>
                    </a:r>
                    <a:r>
                      <a:rPr lang="pt-BR" dirty="0" smtClean="0"/>
                      <a:t>possui</a:t>
                    </a:r>
                    <a:r>
                      <a:rPr lang="pt-BR" baseline="0" dirty="0" smtClean="0"/>
                      <a:t> </a:t>
                    </a:r>
                    <a:r>
                      <a:rPr lang="pt-BR" dirty="0" smtClean="0"/>
                      <a:t>educador </a:t>
                    </a:r>
                    <a:r>
                      <a:rPr lang="pt-BR" dirty="0"/>
                      <a:t>social
16%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Planilha1!$A$2:$A$6</c:f>
              <c:strCache>
                <c:ptCount val="5"/>
                <c:pt idx="0">
                  <c:v>Não possuie educador social</c:v>
                </c:pt>
                <c:pt idx="1">
                  <c:v>Não possui terapeuta ocupacional</c:v>
                </c:pt>
                <c:pt idx="2">
                  <c:v>Não possui psicólogo</c:v>
                </c:pt>
                <c:pt idx="3">
                  <c:v>Não possui assistente social</c:v>
                </c:pt>
                <c:pt idx="4">
                  <c:v>Não possui coordenador</c:v>
                </c:pt>
              </c:strCache>
            </c:strRef>
          </c:cat>
          <c:val>
            <c:numRef>
              <c:f>Planilha1!$B$2:$B$6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0.25</c:v>
                </c:pt>
                <c:pt idx="2">
                  <c:v>4.0000000000000022E-2</c:v>
                </c:pt>
                <c:pt idx="3">
                  <c:v>3.0000000000000002E-2</c:v>
                </c:pt>
                <c:pt idx="4">
                  <c:v>4.0000000000000022E-2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57-42F6-A706-F41409AFF0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Sala de </a:t>
            </a:r>
            <a:r>
              <a:rPr lang="en-US" dirty="0" err="1"/>
              <a:t>Coordenação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Não possui</c:v>
                </c:pt>
                <c:pt idx="1">
                  <c:v>Sem placa identificação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20</c:v>
                </c:pt>
                <c:pt idx="1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42-49E1-8143-36FB2CBF5A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4171136"/>
        <c:axId val="74172672"/>
      </c:barChart>
      <c:catAx>
        <c:axId val="7417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172672"/>
        <c:crosses val="autoZero"/>
        <c:auto val="1"/>
        <c:lblAlgn val="ctr"/>
        <c:lblOffset val="100"/>
        <c:noMultiLvlLbl val="0"/>
      </c:catAx>
      <c:valAx>
        <c:axId val="74172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417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Sala de </a:t>
            </a:r>
            <a:r>
              <a:rPr lang="en-US" dirty="0" err="1"/>
              <a:t>Atendimento</a:t>
            </a:r>
            <a:r>
              <a:rPr lang="en-US" dirty="0"/>
              <a:t> </a:t>
            </a:r>
            <a:r>
              <a:rPr lang="en-US" dirty="0" err="1" smtClean="0"/>
              <a:t>Psicossocial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Não possui</c:v>
                </c:pt>
                <c:pt idx="1">
                  <c:v>Sem placa identificação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14</c:v>
                </c:pt>
                <c:pt idx="1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4C-4CD1-B800-DFBAF01B2A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4996736"/>
        <c:axId val="75006720"/>
      </c:barChart>
      <c:catAx>
        <c:axId val="7499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006720"/>
        <c:crosses val="autoZero"/>
        <c:auto val="1"/>
        <c:lblAlgn val="ctr"/>
        <c:lblOffset val="100"/>
        <c:noMultiLvlLbl val="0"/>
      </c:catAx>
      <c:valAx>
        <c:axId val="75006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499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Ambiência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Vivências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Não possui</c:v>
                </c:pt>
                <c:pt idx="1">
                  <c:v>Sem placa de identificação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14</c:v>
                </c:pt>
                <c:pt idx="1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DA-49FF-8CA3-BB8BC78B8C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109888"/>
        <c:axId val="75111424"/>
      </c:barChart>
      <c:catAx>
        <c:axId val="7510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111424"/>
        <c:crosses val="autoZero"/>
        <c:auto val="1"/>
        <c:lblAlgn val="ctr"/>
        <c:lblOffset val="100"/>
        <c:noMultiLvlLbl val="0"/>
      </c:catAx>
      <c:valAx>
        <c:axId val="75111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10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Ambiência</a:t>
            </a:r>
            <a:r>
              <a:rPr lang="en-US" baseline="0" dirty="0" smtClean="0"/>
              <a:t> </a:t>
            </a:r>
            <a:r>
              <a:rPr lang="en-US" dirty="0" err="1" smtClean="0"/>
              <a:t>Corpo</a:t>
            </a:r>
            <a:r>
              <a:rPr lang="en-US" dirty="0" smtClean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Movimento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Não possui</c:v>
                </c:pt>
                <c:pt idx="1">
                  <c:v>Sem placa identificação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19</c:v>
                </c:pt>
                <c:pt idx="1">
                  <c:v>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94-4BA0-B83B-25D4F14CA3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177984"/>
        <c:axId val="75179520"/>
      </c:barChart>
      <c:catAx>
        <c:axId val="7517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5179520"/>
        <c:crosses val="autoZero"/>
        <c:auto val="1"/>
        <c:lblAlgn val="ctr"/>
        <c:lblOffset val="100"/>
        <c:noMultiLvlLbl val="0"/>
      </c:catAx>
      <c:valAx>
        <c:axId val="75179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517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0.28541</cdr:x>
      <cdr:y>0</cdr:y>
    </cdr:from>
    <cdr:to>
      <cdr:x>0.42549</cdr:x>
      <cdr:y>0.13898</cdr:y>
    </cdr:to>
    <cdr:sp macro="" textlink="">
      <cdr:nvSpPr>
        <cdr:cNvPr id="2" name="Seta para a direita 2">
          <a:extLst xmlns:a="http://schemas.openxmlformats.org/drawingml/2006/main">
            <a:ext uri="{FF2B5EF4-FFF2-40B4-BE49-F238E27FC236}">
              <a16:creationId xmlns="" xmlns:a16="http://schemas.microsoft.com/office/drawing/2014/main" id="{7F0AB294-CD16-42D6-9150-C5CB6AFF9C0C}"/>
            </a:ext>
          </a:extLst>
        </cdr:cNvPr>
        <cdr:cNvSpPr/>
      </cdr:nvSpPr>
      <cdr:spPr>
        <a:xfrm xmlns:a="http://schemas.openxmlformats.org/drawingml/2006/main" rot="2327423">
          <a:off x="852436" y="-96289"/>
          <a:ext cx="418358" cy="337807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t-B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0.10972</cdr:x>
      <cdr:y>0.02376</cdr:y>
    </cdr:from>
    <cdr:to>
      <cdr:x>0.86681</cdr:x>
      <cdr:y>0.11878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720080" y="72008"/>
          <a:ext cx="496855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1600" b="1" dirty="0" smtClean="0"/>
            <a:t>Relação de estudantes por tipo </a:t>
          </a:r>
          <a:r>
            <a:rPr lang="pt-BR" sz="1600" b="1" dirty="0"/>
            <a:t>de deficiência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0.0875</cdr:x>
      <cdr:y>0.03125</cdr:y>
    </cdr:from>
    <cdr:to>
      <cdr:x>0.92708</cdr:x>
      <cdr:y>0.09722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00050" y="85725"/>
          <a:ext cx="383857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0.06195</cdr:x>
      <cdr:y>0.03226</cdr:y>
    </cdr:from>
    <cdr:to>
      <cdr:x>0.96612</cdr:x>
      <cdr:y>0.09835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504056" y="144016"/>
          <a:ext cx="7357144" cy="295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1800" b="1" dirty="0"/>
            <a:t>Relação entre Nível/modalidade de Ensino ofertados e números de Escolas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E5057-CD4B-43CC-B13B-652D5B4C8A9E}" type="datetimeFigureOut">
              <a:rPr lang="pt-BR" smtClean="0"/>
              <a:pPr/>
              <a:t>10/07/2020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E8FB3-87AA-4662-9BDA-AFD1885852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49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C93DE-44AA-F24D-AA4F-E8B6F443CFEE}" type="slidenum">
              <a:rPr lang="pt-BR">
                <a:solidFill>
                  <a:prstClr val="black"/>
                </a:solidFill>
              </a:rPr>
              <a:pPr/>
              <a:t>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5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C93DE-44AA-F24D-AA4F-E8B6F443CFEE}" type="slidenum">
              <a:rPr lang="pt-BR">
                <a:solidFill>
                  <a:prstClr val="black"/>
                </a:solidFill>
              </a:rPr>
              <a:pPr/>
              <a:t>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5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CC93DE-44AA-F24D-AA4F-E8B6F443CFEE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634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CC93DE-44AA-F24D-AA4F-E8B6F443CFEE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CC93DE-44AA-F24D-AA4F-E8B6F443CFEE}" type="slidenum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1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2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11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3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06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608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44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9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4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19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787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6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153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05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19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30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2835A-988A-4C6D-9CF8-70E9356CB15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41507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76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5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92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5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03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06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2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10/07/2020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4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image" Target="../media/image7.png"/><Relationship Id="rId7" Type="http://schemas.openxmlformats.org/officeDocument/2006/relationships/chart" Target="../charts/chart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3" Type="http://schemas.openxmlformats.org/officeDocument/2006/relationships/image" Target="../media/image7.png"/><Relationship Id="rId7" Type="http://schemas.openxmlformats.org/officeDocument/2006/relationships/chart" Target="../charts/chart1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Relationship Id="rId9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882722"/>
              </p:ext>
            </p:extLst>
          </p:nvPr>
        </p:nvGraphicFramePr>
        <p:xfrm>
          <a:off x="539552" y="563297"/>
          <a:ext cx="7647846" cy="5241968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5894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583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481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PROGRAMAÇÃO</a:t>
                      </a:r>
                      <a:endParaRPr lang="pt-BR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HORA</a:t>
                      </a:r>
                      <a:endParaRPr lang="pt-BR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ATIVIDADE</a:t>
                      </a:r>
                      <a:endParaRPr lang="pt-BR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738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14:00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solidFill>
                          <a:srgbClr val="003A00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56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rgbClr val="003A00"/>
                          </a:solidFill>
                          <a:effectLst/>
                        </a:rPr>
                        <a:t>Regras de convivência – Fernanda </a:t>
                      </a:r>
                      <a:r>
                        <a:rPr lang="pt-BR" sz="1800" dirty="0" smtClean="0">
                          <a:solidFill>
                            <a:srgbClr val="003A00"/>
                          </a:solidFill>
                          <a:effectLst/>
                        </a:rPr>
                        <a:t>Nunes</a:t>
                      </a:r>
                      <a:endParaRPr lang="pt-BR" sz="1800" dirty="0">
                        <a:solidFill>
                          <a:srgbClr val="003A00"/>
                        </a:solidFill>
                        <a:effectLst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47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rgbClr val="003A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Introdução – Sérgio </a:t>
                      </a:r>
                      <a:r>
                        <a:rPr lang="pt-BR" sz="1800" dirty="0" smtClean="0">
                          <a:solidFill>
                            <a:srgbClr val="003A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Sampaio</a:t>
                      </a:r>
                      <a:endParaRPr lang="pt-BR" sz="1800" dirty="0">
                        <a:solidFill>
                          <a:srgbClr val="003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66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14:30 as 16:00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1800" dirty="0" smtClean="0">
                          <a:solidFill>
                            <a:srgbClr val="003A00"/>
                          </a:solidFill>
                          <a:effectLst/>
                        </a:rPr>
                        <a:t>Apresentação do</a:t>
                      </a:r>
                      <a:r>
                        <a:rPr lang="pt-BR" sz="1800" baseline="0" dirty="0" smtClean="0">
                          <a:solidFill>
                            <a:srgbClr val="003A00"/>
                          </a:solidFill>
                          <a:effectLst/>
                        </a:rPr>
                        <a:t> cenário regional de funcionamento das Apaes na pandemia – Consultores Técnicos Regionais</a:t>
                      </a:r>
                      <a:endParaRPr lang="pt-BR" sz="1800" dirty="0">
                        <a:solidFill>
                          <a:srgbClr val="003A00"/>
                        </a:solidFill>
                        <a:effectLst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8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16:00 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18 hs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3A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Apresentação</a:t>
                      </a:r>
                      <a:r>
                        <a:rPr lang="pt-BR" sz="1800" baseline="0" dirty="0" smtClean="0">
                          <a:solidFill>
                            <a:srgbClr val="003A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dos dados de monitoramento de 2019</a:t>
                      </a:r>
                      <a:endParaRPr lang="pt-BR" sz="1800" dirty="0">
                        <a:solidFill>
                          <a:srgbClr val="003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388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780928"/>
            <a:ext cx="7886700" cy="1325563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pt-BR" sz="3500" b="1" dirty="0">
                <a:solidFill>
                  <a:schemeClr val="bg1"/>
                </a:solidFill>
                <a:latin typeface="+mn-lt"/>
              </a:rPr>
              <a:t>Diagnóstico Assistência Social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264810" y="2209977"/>
            <a:ext cx="614380" cy="493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88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6700" cy="68761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Monitoramento da assistência </a:t>
            </a:r>
            <a:r>
              <a:rPr lang="pt-BR" sz="3000" b="1" dirty="0">
                <a:solidFill>
                  <a:schemeClr val="accent6">
                    <a:lumMod val="50000"/>
                  </a:schemeClr>
                </a:solidFill>
              </a:rPr>
              <a:t>social </a:t>
            </a: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- 2019</a:t>
            </a:r>
            <a:endParaRPr lang="pt-BR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614137"/>
              </p:ext>
            </p:extLst>
          </p:nvPr>
        </p:nvGraphicFramePr>
        <p:xfrm>
          <a:off x="179512" y="908720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2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79511" y="116632"/>
            <a:ext cx="8652219" cy="720080"/>
          </a:xfrm>
          <a:noFill/>
        </p:spPr>
        <p:txBody>
          <a:bodyPr>
            <a:noAutofit/>
          </a:bodyPr>
          <a:lstStyle/>
          <a:p>
            <a:pPr algn="ctr"/>
            <a:r>
              <a:rPr lang="pt-BR" sz="3000" b="1" dirty="0">
                <a:solidFill>
                  <a:schemeClr val="accent6">
                    <a:lumMod val="50000"/>
                  </a:schemeClr>
                </a:solidFill>
              </a:rPr>
              <a:t>Produção </a:t>
            </a: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da assistência social </a:t>
            </a:r>
            <a:b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por </a:t>
            </a:r>
            <a:r>
              <a:rPr lang="pt-BR" sz="3000" b="1" dirty="0">
                <a:solidFill>
                  <a:schemeClr val="accent6">
                    <a:lumMod val="50000"/>
                  </a:schemeClr>
                </a:solidFill>
              </a:rPr>
              <a:t>Conselho </a:t>
            </a: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Regional - 2019</a:t>
            </a:r>
            <a:endParaRPr lang="pt-BR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19688" y="1103258"/>
            <a:ext cx="7272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Total de Apaes atendidas/assessoradas por Conselho Regional </a:t>
            </a:r>
            <a:r>
              <a:rPr lang="pt-BR" sz="1600" b="1" i="1" u="sng" dirty="0" smtClean="0"/>
              <a:t>COM</a:t>
            </a:r>
            <a:r>
              <a:rPr lang="pt-BR" sz="1600" b="1" dirty="0" smtClean="0"/>
              <a:t> Censo SUAS</a:t>
            </a:r>
            <a:endParaRPr lang="pt-BR" sz="1600" b="1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733272"/>
              </p:ext>
            </p:extLst>
          </p:nvPr>
        </p:nvGraphicFramePr>
        <p:xfrm>
          <a:off x="179512" y="1484784"/>
          <a:ext cx="8652219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79512" y="6165304"/>
            <a:ext cx="81369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500" smtClean="0"/>
              <a:t>12 </a:t>
            </a:r>
            <a:r>
              <a:rPr lang="pt-BR" sz="1500" dirty="0"/>
              <a:t>Conselhos Regionais com intervenção entre 90 a 100</a:t>
            </a:r>
            <a:r>
              <a:rPr lang="pt-BR" sz="1500" dirty="0" smtClean="0"/>
              <a:t>% 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38037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79511" y="72008"/>
            <a:ext cx="8652219" cy="692696"/>
          </a:xfrm>
        </p:spPr>
        <p:txBody>
          <a:bodyPr>
            <a:noAutofit/>
          </a:bodyPr>
          <a:lstStyle/>
          <a:p>
            <a:r>
              <a:rPr lang="pt-BR" sz="30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Diagn</a:t>
            </a: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	</a:t>
            </a:r>
            <a:r>
              <a:rPr lang="pt-BR" sz="30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óstico</a:t>
            </a:r>
            <a:r>
              <a:rPr lang="pt-BR" sz="3000" b="1" dirty="0" smtClean="0"/>
              <a:t> </a:t>
            </a:r>
            <a:r>
              <a:rPr lang="pt-BR" sz="3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Centro Dia - PDU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78953" y="877065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/>
              <a:t>Realizado: </a:t>
            </a:r>
            <a:r>
              <a:rPr lang="pt-BR" dirty="0"/>
              <a:t>junho de 2019</a:t>
            </a:r>
          </a:p>
          <a:p>
            <a:pPr algn="just">
              <a:lnSpc>
                <a:spcPct val="150000"/>
              </a:lnSpc>
            </a:pPr>
            <a:r>
              <a:rPr lang="pt-BR" b="1" dirty="0"/>
              <a:t>Instrumento</a:t>
            </a:r>
            <a:r>
              <a:rPr lang="pt-BR" dirty="0"/>
              <a:t>: questionário eletrônico no google </a:t>
            </a:r>
            <a:r>
              <a:rPr lang="pt-BR" dirty="0" err="1"/>
              <a:t>docs</a:t>
            </a:r>
            <a:r>
              <a:rPr lang="pt-BR" dirty="0"/>
              <a:t> </a:t>
            </a:r>
          </a:p>
          <a:p>
            <a:pPr algn="just">
              <a:lnSpc>
                <a:spcPct val="150000"/>
              </a:lnSpc>
            </a:pPr>
            <a:endParaRPr lang="pt-BR" b="1" dirty="0"/>
          </a:p>
          <a:p>
            <a:pPr algn="just">
              <a:lnSpc>
                <a:spcPct val="150000"/>
              </a:lnSpc>
            </a:pPr>
            <a:r>
              <a:rPr lang="pt-BR" b="1" dirty="0"/>
              <a:t>Dados gerais: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/>
              <a:t>213 </a:t>
            </a:r>
            <a:r>
              <a:rPr lang="pt-BR" dirty="0"/>
              <a:t>Apaes responderam o questionário de 35 Conselhos regionais, exceto Conselho Regional Médio São Francisco;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12 Apaes sedes de conselhos regionais não responderam: Alto do Rio Pardo, Centro I, Centro IV, Circuito das Malhas, Vale da Eletrônica, Vale do Aço e Rio Doce, Vale do Aço I, Vale do Mucuri, Vale do Piranga, Vale do Suaçuí, Zona da Mata III e Zona da Mata IV;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/>
              <a:t>69 </a:t>
            </a:r>
            <a:r>
              <a:rPr lang="pt-BR" dirty="0"/>
              <a:t>Apaes anexaram </a:t>
            </a:r>
            <a:r>
              <a:rPr lang="pt-BR" dirty="0" smtClean="0"/>
              <a:t>cópias </a:t>
            </a:r>
            <a:r>
              <a:rPr lang="pt-BR" dirty="0"/>
              <a:t>de PDU preenchido.</a:t>
            </a:r>
          </a:p>
        </p:txBody>
      </p:sp>
    </p:spTree>
    <p:extLst>
      <p:ext uri="{BB962C8B-B14F-4D97-AF65-F5344CB8AC3E}">
        <p14:creationId xmlns:p14="http://schemas.microsoft.com/office/powerpoint/2010/main" val="34029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876250"/>
          </a:xfrm>
        </p:spPr>
        <p:txBody>
          <a:bodyPr>
            <a:normAutofit fontScale="90000"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400" b="1" dirty="0" smtClean="0">
                <a:solidFill>
                  <a:prstClr val="black"/>
                </a:solidFill>
              </a:rPr>
              <a:t>Diagnóstico Centro Dia – PDU </a:t>
            </a:r>
            <a:br>
              <a:rPr lang="pt-BR" sz="2400" b="1" dirty="0" smtClean="0">
                <a:solidFill>
                  <a:prstClr val="black"/>
                </a:solidFill>
              </a:rPr>
            </a:br>
            <a:r>
              <a:rPr lang="pt-BR" sz="2400" b="1" dirty="0" smtClean="0">
                <a:solidFill>
                  <a:prstClr val="black"/>
                </a:solidFill>
              </a:rPr>
              <a:t>Apaes </a:t>
            </a:r>
            <a:r>
              <a:rPr lang="pt-BR" sz="2400" b="1" dirty="0">
                <a:solidFill>
                  <a:prstClr val="black"/>
                </a:solidFill>
              </a:rPr>
              <a:t>por Conselho e </a:t>
            </a:r>
            <a:r>
              <a:rPr lang="pt-BR" sz="2400" b="1" dirty="0" smtClean="0">
                <a:solidFill>
                  <a:prstClr val="black"/>
                </a:solidFill>
              </a:rPr>
              <a:t>Monitoramento Centro Dia - Feapaes MG</a:t>
            </a:r>
            <a:endParaRPr lang="pt-BR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027796"/>
              </p:ext>
            </p:extLst>
          </p:nvPr>
        </p:nvGraphicFramePr>
        <p:xfrm>
          <a:off x="179512" y="1204912"/>
          <a:ext cx="8712968" cy="539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81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876250"/>
          </a:xfrm>
        </p:spPr>
        <p:txBody>
          <a:bodyPr>
            <a:normAutofit fontScale="90000"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400" b="1" dirty="0" smtClean="0">
                <a:solidFill>
                  <a:prstClr val="black"/>
                </a:solidFill>
              </a:rPr>
              <a:t>Diagnóstico Centro Dia – PDU </a:t>
            </a:r>
            <a:br>
              <a:rPr lang="pt-BR" sz="2400" b="1" dirty="0" smtClean="0">
                <a:solidFill>
                  <a:prstClr val="black"/>
                </a:solidFill>
              </a:rPr>
            </a:br>
            <a:r>
              <a:rPr lang="pt-BR" sz="2400" b="1" dirty="0" smtClean="0">
                <a:solidFill>
                  <a:prstClr val="black"/>
                </a:solidFill>
              </a:rPr>
              <a:t>Apaes </a:t>
            </a:r>
            <a:r>
              <a:rPr lang="pt-BR" sz="2400" b="1" dirty="0">
                <a:solidFill>
                  <a:prstClr val="black"/>
                </a:solidFill>
              </a:rPr>
              <a:t>por Conselho e Monitoramento Centro Dia - Censo </a:t>
            </a:r>
            <a:r>
              <a:rPr lang="pt-BR" sz="2400" b="1" dirty="0" smtClean="0">
                <a:solidFill>
                  <a:prstClr val="black"/>
                </a:solidFill>
              </a:rPr>
              <a:t>SUAS</a:t>
            </a:r>
            <a:endParaRPr lang="pt-BR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798204"/>
              </p:ext>
            </p:extLst>
          </p:nvPr>
        </p:nvGraphicFramePr>
        <p:xfrm>
          <a:off x="251520" y="1052736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593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2541BBFB-0DC5-47C8-98CD-212E41D72B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4556242"/>
              </p:ext>
            </p:extLst>
          </p:nvPr>
        </p:nvGraphicFramePr>
        <p:xfrm>
          <a:off x="437167" y="1340768"/>
          <a:ext cx="8136905" cy="523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EE199068-3C7A-4219-8923-7BF3408C1FA4}"/>
              </a:ext>
            </a:extLst>
          </p:cNvPr>
          <p:cNvSpPr txBox="1">
            <a:spLocks/>
          </p:cNvSpPr>
          <p:nvPr/>
        </p:nvSpPr>
        <p:spPr>
          <a:xfrm>
            <a:off x="179511" y="188640"/>
            <a:ext cx="8652219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>
                <a:solidFill>
                  <a:schemeClr val="accent6">
                    <a:lumMod val="50000"/>
                  </a:schemeClr>
                </a:solidFill>
              </a:rPr>
              <a:t>Diagnóstico Centro Dia </a:t>
            </a: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– PDU </a:t>
            </a:r>
          </a:p>
          <a:p>
            <a:pPr algn="ctr"/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Equipe </a:t>
            </a:r>
            <a:r>
              <a:rPr lang="pt-BR" sz="3000" b="1" dirty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</a:rPr>
              <a:t>referência</a:t>
            </a:r>
            <a:endParaRPr lang="pt-BR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7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79511" y="72008"/>
            <a:ext cx="8652219" cy="692696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Diagnóstico Centro Dia – PDU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Estrutura </a:t>
            </a: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Física – 213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APAES</a:t>
            </a:r>
            <a:endParaRPr lang="pt-B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69F05BCE-D9DF-4D9B-81B5-C12539064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3313211"/>
              </p:ext>
            </p:extLst>
          </p:nvPr>
        </p:nvGraphicFramePr>
        <p:xfrm>
          <a:off x="2947" y="980976"/>
          <a:ext cx="3336032" cy="269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37CEFC78-E9A9-497A-AB68-E0758503FD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044413"/>
              </p:ext>
            </p:extLst>
          </p:nvPr>
        </p:nvGraphicFramePr>
        <p:xfrm>
          <a:off x="3193998" y="886043"/>
          <a:ext cx="3323184" cy="279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03554A43-7A86-45C8-928C-90B38D7DD8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5548975"/>
              </p:ext>
            </p:extLst>
          </p:nvPr>
        </p:nvGraphicFramePr>
        <p:xfrm>
          <a:off x="6372200" y="886043"/>
          <a:ext cx="3120008" cy="279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05EA9CE9-81C2-4A6B-8775-7FFCF942B7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1463566"/>
              </p:ext>
            </p:extLst>
          </p:nvPr>
        </p:nvGraphicFramePr>
        <p:xfrm>
          <a:off x="0" y="4109126"/>
          <a:ext cx="3563888" cy="279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B3796D78-40BB-4263-849E-A1FD5DB793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948455"/>
              </p:ext>
            </p:extLst>
          </p:nvPr>
        </p:nvGraphicFramePr>
        <p:xfrm>
          <a:off x="3491880" y="4109126"/>
          <a:ext cx="3563888" cy="279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71457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79511" y="72008"/>
            <a:ext cx="8652219" cy="692696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Diagnóstico</a:t>
            </a:r>
            <a:r>
              <a:rPr lang="pt-BR" sz="2800" b="1" dirty="0"/>
              <a:t> </a:t>
            </a: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Centro Dia – PDU (Instrumentalidade – 213)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84277" y="5910371"/>
            <a:ext cx="8508203" cy="830997"/>
          </a:xfrm>
          <a:prstGeom prst="rect">
            <a:avLst/>
          </a:prstGeom>
          <a:ln>
            <a:prstDash val="lgDashDot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pt-BR" sz="1600" dirty="0">
                <a:solidFill>
                  <a:schemeClr val="tx1"/>
                </a:solidFill>
              </a:rPr>
              <a:t>12  </a:t>
            </a:r>
            <a:r>
              <a:rPr lang="pt-BR" sz="1600" dirty="0" err="1">
                <a:solidFill>
                  <a:schemeClr val="tx1"/>
                </a:solidFill>
              </a:rPr>
              <a:t>Apaes</a:t>
            </a:r>
            <a:r>
              <a:rPr lang="pt-BR" sz="1600" dirty="0">
                <a:solidFill>
                  <a:schemeClr val="tx1"/>
                </a:solidFill>
              </a:rPr>
              <a:t> sede de CR  que </a:t>
            </a:r>
            <a:r>
              <a:rPr lang="pt-BR" sz="1600" dirty="0" smtClean="0">
                <a:solidFill>
                  <a:schemeClr val="tx1"/>
                </a:solidFill>
              </a:rPr>
              <a:t>possuem </a:t>
            </a:r>
            <a:r>
              <a:rPr lang="pt-BR" sz="1600" dirty="0">
                <a:solidFill>
                  <a:schemeClr val="tx1"/>
                </a:solidFill>
              </a:rPr>
              <a:t>PDU: Araçuaí, Bom Despacho, Curvelo, Frutal, Ipuiuna, Itaúna, </a:t>
            </a:r>
            <a:r>
              <a:rPr lang="pt-BR" sz="1600" i="1" dirty="0">
                <a:solidFill>
                  <a:schemeClr val="tx1"/>
                </a:solidFill>
              </a:rPr>
              <a:t>Janaúba</a:t>
            </a:r>
            <a:r>
              <a:rPr lang="pt-BR" sz="1600" dirty="0">
                <a:solidFill>
                  <a:schemeClr val="tx1"/>
                </a:solidFill>
              </a:rPr>
              <a:t>, Lambari, Minas Novas, Montes </a:t>
            </a:r>
            <a:r>
              <a:rPr lang="pt-BR" sz="1600" dirty="0" smtClean="0">
                <a:solidFill>
                  <a:schemeClr val="tx1"/>
                </a:solidFill>
              </a:rPr>
              <a:t>Claros, </a:t>
            </a:r>
            <a:r>
              <a:rPr lang="pt-BR" sz="1600" dirty="0">
                <a:solidFill>
                  <a:schemeClr val="tx1"/>
                </a:solidFill>
              </a:rPr>
              <a:t>São </a:t>
            </a:r>
            <a:r>
              <a:rPr lang="pt-BR" sz="1600" dirty="0" smtClean="0">
                <a:solidFill>
                  <a:schemeClr val="tx1"/>
                </a:solidFill>
              </a:rPr>
              <a:t>Lourenço e </a:t>
            </a:r>
            <a:r>
              <a:rPr lang="pt-BR" sz="1600" dirty="0">
                <a:solidFill>
                  <a:schemeClr val="tx1"/>
                </a:solidFill>
              </a:rPr>
              <a:t>Ubá </a:t>
            </a:r>
            <a:r>
              <a:rPr lang="pt-BR" sz="1600" dirty="0" smtClean="0">
                <a:solidFill>
                  <a:schemeClr val="tx1"/>
                </a:solidFill>
              </a:rPr>
              <a:t>serão </a:t>
            </a:r>
            <a:r>
              <a:rPr lang="pt-BR" sz="1600" dirty="0">
                <a:solidFill>
                  <a:schemeClr val="tx1"/>
                </a:solidFill>
              </a:rPr>
              <a:t>assessoradas </a:t>
            </a:r>
            <a:r>
              <a:rPr lang="pt-BR" sz="1600" dirty="0" smtClean="0">
                <a:solidFill>
                  <a:schemeClr val="tx1"/>
                </a:solidFill>
              </a:rPr>
              <a:t>para </a:t>
            </a:r>
            <a:r>
              <a:rPr lang="pt-BR" sz="1600" dirty="0">
                <a:solidFill>
                  <a:schemeClr val="tx1"/>
                </a:solidFill>
              </a:rPr>
              <a:t>adequabilidade </a:t>
            </a:r>
            <a:r>
              <a:rPr lang="pt-BR" sz="1600" dirty="0" smtClean="0">
                <a:solidFill>
                  <a:schemeClr val="tx1"/>
                </a:solidFill>
              </a:rPr>
              <a:t>e inclusão </a:t>
            </a:r>
            <a:r>
              <a:rPr lang="pt-BR" sz="1600" dirty="0">
                <a:solidFill>
                  <a:schemeClr val="tx1"/>
                </a:solidFill>
              </a:rPr>
              <a:t>no SIGA, conforme planejado pela FEAPAES.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963A5E45-53E0-4376-B694-879C3336C4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365521"/>
              </p:ext>
            </p:extLst>
          </p:nvPr>
        </p:nvGraphicFramePr>
        <p:xfrm>
          <a:off x="179511" y="720280"/>
          <a:ext cx="2986660" cy="2430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A1170D16-FDB7-4B37-8B08-BA35150B63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5088951"/>
              </p:ext>
            </p:extLst>
          </p:nvPr>
        </p:nvGraphicFramePr>
        <p:xfrm>
          <a:off x="3326544" y="764704"/>
          <a:ext cx="2986660" cy="243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0AA23CF2-F7E1-4962-8F4F-F82C5B6993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0929723"/>
              </p:ext>
            </p:extLst>
          </p:nvPr>
        </p:nvGraphicFramePr>
        <p:xfrm>
          <a:off x="6337872" y="764704"/>
          <a:ext cx="2986660" cy="243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="" xmlns:a16="http://schemas.microsoft.com/office/drawing/2014/main" id="{BA1E8744-69E5-4A8B-A8BA-576E10C8A1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7373268"/>
              </p:ext>
            </p:extLst>
          </p:nvPr>
        </p:nvGraphicFramePr>
        <p:xfrm>
          <a:off x="0" y="3256982"/>
          <a:ext cx="2986660" cy="2430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="" xmlns:a16="http://schemas.microsoft.com/office/drawing/2014/main" id="{745D9897-5100-4E6C-90C1-D13BDBEE36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0847472"/>
              </p:ext>
            </p:extLst>
          </p:nvPr>
        </p:nvGraphicFramePr>
        <p:xfrm>
          <a:off x="3324558" y="3222652"/>
          <a:ext cx="2986660" cy="2430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Gráfico 15">
            <a:extLst>
              <a:ext uri="{FF2B5EF4-FFF2-40B4-BE49-F238E27FC236}">
                <a16:creationId xmlns="" xmlns:a16="http://schemas.microsoft.com/office/drawing/2014/main" id="{C61041BB-155D-40E6-9A8A-91443AC8E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6463337"/>
              </p:ext>
            </p:extLst>
          </p:nvPr>
        </p:nvGraphicFramePr>
        <p:xfrm>
          <a:off x="6311218" y="3150820"/>
          <a:ext cx="2986660" cy="2430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5145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167337"/>
              </p:ext>
            </p:extLst>
          </p:nvPr>
        </p:nvGraphicFramePr>
        <p:xfrm>
          <a:off x="251520" y="1687734"/>
          <a:ext cx="8496944" cy="47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>
            <a:extLst>
              <a:ext uri="{FF2B5EF4-FFF2-40B4-BE49-F238E27FC236}">
                <a16:creationId xmlns="" xmlns:a16="http://schemas.microsoft.com/office/drawing/2014/main" id="{EE199068-3C7A-4219-8923-7BF3408C1FA4}"/>
              </a:ext>
            </a:extLst>
          </p:cNvPr>
          <p:cNvSpPr txBox="1">
            <a:spLocks/>
          </p:cNvSpPr>
          <p:nvPr/>
        </p:nvSpPr>
        <p:spPr>
          <a:xfrm>
            <a:off x="179511" y="72008"/>
            <a:ext cx="8652219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Diagnóstico</a:t>
            </a:r>
            <a:r>
              <a:rPr lang="pt-BR" sz="3000" b="1" dirty="0"/>
              <a:t> </a:t>
            </a:r>
            <a:r>
              <a:rPr lang="pt-BR" sz="3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Centro Dia - PDU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43608" y="1287624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Total de </a:t>
            </a:r>
            <a:r>
              <a:rPr lang="pt-BR" sz="2000" b="1" dirty="0" err="1" smtClean="0"/>
              <a:t>Apaes</a:t>
            </a:r>
            <a:r>
              <a:rPr lang="pt-BR" sz="2000" b="1" dirty="0" smtClean="0"/>
              <a:t> que anexaram PDU</a:t>
            </a:r>
            <a:endParaRPr lang="pt-BR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6012160" y="606193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 CR não anexaram </a:t>
            </a:r>
            <a:r>
              <a:rPr lang="pt-BR" dirty="0" err="1" smtClean="0"/>
              <a:t>PDUs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6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7886700" cy="1325563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pt-BR" sz="3500" b="1" dirty="0" smtClean="0">
                <a:solidFill>
                  <a:schemeClr val="bg1"/>
                </a:solidFill>
                <a:latin typeface="+mn-lt"/>
              </a:rPr>
              <a:t>MONITORAMENTO DA REDE MINEIRA DAS APAES</a:t>
            </a:r>
            <a:endParaRPr lang="pt-BR" sz="35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84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7886700" cy="1325563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pt-BR" sz="3500" b="1" dirty="0">
                <a:solidFill>
                  <a:schemeClr val="bg1"/>
                </a:solidFill>
                <a:latin typeface="+mn-lt"/>
              </a:rPr>
              <a:t>Diagnóstico Saúde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264810" y="2209977"/>
            <a:ext cx="614380" cy="493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096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03790" cy="1152175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Diagnóstico Saúde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xmlns="" id="{4C377E77-D01A-4E5E-B06E-BD5B3AD21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691359"/>
              </p:ext>
            </p:extLst>
          </p:nvPr>
        </p:nvGraphicFramePr>
        <p:xfrm>
          <a:off x="395536" y="3717032"/>
          <a:ext cx="8352927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1880497932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676540151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2917603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Nº </a:t>
                      </a:r>
                      <a:r>
                        <a:rPr lang="pt-BR" dirty="0" err="1"/>
                        <a:t>Apaes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Respostas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586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Serviço</a:t>
                      </a:r>
                      <a:r>
                        <a:rPr lang="pt-BR" baseline="0" dirty="0" smtClean="0"/>
                        <a:t> de Saúde que não faz parte da Rede de Cuidados (com CNES)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9638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SERDI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0242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0055803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2CFDF9F3-CC94-40ED-986D-86A70A4D001F}"/>
              </a:ext>
            </a:extLst>
          </p:cNvPr>
          <p:cNvSpPr txBox="1"/>
          <p:nvPr/>
        </p:nvSpPr>
        <p:spPr>
          <a:xfrm>
            <a:off x="323528" y="1484784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Realizado: </a:t>
            </a:r>
            <a:r>
              <a:rPr lang="pt-BR" dirty="0"/>
              <a:t>novembro de 2019</a:t>
            </a:r>
          </a:p>
          <a:p>
            <a:pPr algn="just"/>
            <a:r>
              <a:rPr lang="pt-BR" b="1" dirty="0"/>
              <a:t>Instrumento</a:t>
            </a:r>
            <a:r>
              <a:rPr lang="pt-BR" dirty="0"/>
              <a:t>: questionário eletrônico no </a:t>
            </a:r>
            <a:r>
              <a:rPr lang="pt-BR" dirty="0" smtClean="0"/>
              <a:t>Google </a:t>
            </a:r>
            <a:r>
              <a:rPr lang="pt-BR" dirty="0" err="1"/>
              <a:t>docs</a:t>
            </a:r>
            <a:r>
              <a:rPr lang="pt-BR" dirty="0"/>
              <a:t> </a:t>
            </a:r>
          </a:p>
          <a:p>
            <a:pPr algn="just"/>
            <a:endParaRPr lang="pt-BR" b="1" dirty="0"/>
          </a:p>
          <a:p>
            <a:pPr algn="just"/>
            <a:r>
              <a:rPr lang="pt-BR" b="1" dirty="0"/>
              <a:t>Dados gerais:</a:t>
            </a:r>
          </a:p>
          <a:p>
            <a:pPr algn="just"/>
            <a:endParaRPr lang="pt-BR" dirty="0">
              <a:solidFill>
                <a:srgbClr val="FF0000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dirty="0" smtClean="0"/>
              <a:t>86 questionários </a:t>
            </a:r>
            <a:r>
              <a:rPr lang="pt-BR" dirty="0"/>
              <a:t>respondidos</a:t>
            </a:r>
            <a:r>
              <a:rPr lang="pt-BR" dirty="0" smtClean="0"/>
              <a:t>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85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20880" cy="68761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Saúde Apaes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CNES</a:t>
            </a:r>
            <a:endParaRPr lang="pt-BR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67544" y="548680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18 </a:t>
            </a:r>
            <a:r>
              <a:rPr lang="pt-BR" b="1" dirty="0"/>
              <a:t>Respostas </a:t>
            </a:r>
            <a:endParaRPr lang="pt-BR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015389"/>
              </p:ext>
            </p:extLst>
          </p:nvPr>
        </p:nvGraphicFramePr>
        <p:xfrm>
          <a:off x="467544" y="1124744"/>
          <a:ext cx="8364187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911506"/>
              </p:ext>
            </p:extLst>
          </p:nvPr>
        </p:nvGraphicFramePr>
        <p:xfrm>
          <a:off x="323529" y="4005064"/>
          <a:ext cx="4176464" cy="253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7812"/>
              </p:ext>
            </p:extLst>
          </p:nvPr>
        </p:nvGraphicFramePr>
        <p:xfrm>
          <a:off x="5017896" y="3891359"/>
          <a:ext cx="3799333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51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20880" cy="68761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Saúde Apaes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SERDI</a:t>
            </a:r>
            <a:endParaRPr lang="pt-BR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xmlns="" id="{64F6AAE8-644F-46E7-BCAC-48F75DE0C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736256"/>
              </p:ext>
            </p:extLst>
          </p:nvPr>
        </p:nvGraphicFramePr>
        <p:xfrm>
          <a:off x="251519" y="804242"/>
          <a:ext cx="8580211" cy="2912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40C939C1-72AC-4D4F-AE31-7A70AC4FF7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674841"/>
              </p:ext>
            </p:extLst>
          </p:nvPr>
        </p:nvGraphicFramePr>
        <p:xfrm>
          <a:off x="107504" y="3933057"/>
          <a:ext cx="367240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07DDA41E-FEAA-431E-B56B-BA1A792F77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195158"/>
              </p:ext>
            </p:extLst>
          </p:nvPr>
        </p:nvGraphicFramePr>
        <p:xfrm>
          <a:off x="3946050" y="3933057"/>
          <a:ext cx="3672408" cy="2232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11560" y="98072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61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Respostas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351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20880" cy="68761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Saúde Apaes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CER</a:t>
            </a:r>
            <a:endParaRPr lang="pt-BR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968" y="5984111"/>
            <a:ext cx="632763" cy="6876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14" y="6003554"/>
            <a:ext cx="596416" cy="668168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234F1DB9-B848-4057-B4A8-822C4FF78D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781300"/>
              </p:ext>
            </p:extLst>
          </p:nvPr>
        </p:nvGraphicFramePr>
        <p:xfrm>
          <a:off x="107503" y="1021080"/>
          <a:ext cx="8724227" cy="27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B0860258-4A19-400D-8C5C-ACC3E08FE8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622572"/>
              </p:ext>
            </p:extLst>
          </p:nvPr>
        </p:nvGraphicFramePr>
        <p:xfrm>
          <a:off x="3572956" y="3933057"/>
          <a:ext cx="367240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486BA69B-F16E-4DD4-A7C0-4EACD5831A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461999"/>
              </p:ext>
            </p:extLst>
          </p:nvPr>
        </p:nvGraphicFramePr>
        <p:xfrm>
          <a:off x="110457" y="3933056"/>
          <a:ext cx="3525439" cy="223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5536" y="908720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07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Respostas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09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7886700" cy="1325563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pt-BR" sz="3500" b="1" dirty="0">
                <a:solidFill>
                  <a:schemeClr val="bg1"/>
                </a:solidFill>
                <a:latin typeface="+mn-lt"/>
              </a:rPr>
              <a:t>Diagnóstico Educação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264810" y="2209977"/>
            <a:ext cx="614380" cy="493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678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903634"/>
          </a:xfrm>
        </p:spPr>
        <p:txBody>
          <a:bodyPr/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Panorama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da área da educação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45840"/>
            <a:ext cx="8208912" cy="1728192"/>
          </a:xfrm>
        </p:spPr>
        <p:txBody>
          <a:bodyPr>
            <a:normAutofit fontScale="55000" lnSpcReduction="20000"/>
          </a:bodyPr>
          <a:lstStyle/>
          <a:p>
            <a:r>
              <a:rPr lang="pt-BR" b="1" dirty="0"/>
              <a:t>338 </a:t>
            </a:r>
            <a:r>
              <a:rPr lang="pt-BR" dirty="0"/>
              <a:t>Escolas Especiais;</a:t>
            </a:r>
          </a:p>
          <a:p>
            <a:pPr algn="just"/>
            <a:r>
              <a:rPr lang="pt-BR" b="1" dirty="0" smtClean="0"/>
              <a:t>22 mil </a:t>
            </a:r>
            <a:r>
              <a:rPr lang="pt-BR" dirty="0" smtClean="0"/>
              <a:t>estudantes atendidos aproximadamente;</a:t>
            </a:r>
            <a:endParaRPr lang="pt-BR" dirty="0"/>
          </a:p>
          <a:p>
            <a:pPr algn="just"/>
            <a:r>
              <a:rPr lang="pt-BR" dirty="0"/>
              <a:t>Níveis/ modalidades de ensino ofertados: </a:t>
            </a:r>
            <a:r>
              <a:rPr lang="pt-BR" b="1" dirty="0"/>
              <a:t>Educação Infantil, Ensino Fundamental e Educação de Jovens e Adultos Iniciais e Finais;</a:t>
            </a:r>
          </a:p>
          <a:p>
            <a:pPr algn="just"/>
            <a:r>
              <a:rPr lang="pt-BR" b="1" dirty="0"/>
              <a:t>79% </a:t>
            </a:r>
            <a:r>
              <a:rPr lang="pt-BR" dirty="0"/>
              <a:t>estudantes com </a:t>
            </a:r>
            <a:r>
              <a:rPr lang="pt-BR" b="1" dirty="0"/>
              <a:t>Deficiência Intelectual </a:t>
            </a:r>
            <a:r>
              <a:rPr lang="pt-BR" dirty="0"/>
              <a:t>e/ou </a:t>
            </a:r>
            <a:r>
              <a:rPr lang="pt-BR" b="1" dirty="0"/>
              <a:t>Deficiência Múltipla</a:t>
            </a:r>
            <a:r>
              <a:rPr lang="pt-BR" dirty="0"/>
              <a:t>;</a:t>
            </a:r>
          </a:p>
          <a:p>
            <a:pPr algn="just"/>
            <a:r>
              <a:rPr lang="pt-BR" b="1" dirty="0"/>
              <a:t>21 % </a:t>
            </a:r>
            <a:r>
              <a:rPr lang="pt-BR" dirty="0"/>
              <a:t>outras deficiências.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868144" y="609329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 err="1"/>
              <a:t>Educacenso</a:t>
            </a:r>
            <a:r>
              <a:rPr lang="pt-BR" sz="1200" dirty="0"/>
              <a:t>-2018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626316321"/>
              </p:ext>
            </p:extLst>
          </p:nvPr>
        </p:nvGraphicFramePr>
        <p:xfrm>
          <a:off x="755576" y="2780928"/>
          <a:ext cx="7920880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886700" cy="1325563"/>
          </a:xfrm>
        </p:spPr>
        <p:txBody>
          <a:bodyPr/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Diagnóstico Educação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33123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Diagnóstico realizado por meio de </a:t>
            </a:r>
            <a:r>
              <a:rPr lang="pt-BR" b="1" dirty="0" smtClean="0"/>
              <a:t>Instrumento aplicado </a:t>
            </a:r>
            <a:r>
              <a:rPr lang="pt-BR" b="1" i="1" dirty="0" smtClean="0"/>
              <a:t>inloco</a:t>
            </a:r>
            <a:r>
              <a:rPr lang="pt-BR" b="1" dirty="0" smtClean="0"/>
              <a:t> pelos consultores técnicos; </a:t>
            </a:r>
          </a:p>
          <a:p>
            <a:pPr algn="just"/>
            <a:r>
              <a:rPr lang="pt-BR" dirty="0" smtClean="0"/>
              <a:t>Dados de </a:t>
            </a:r>
            <a:r>
              <a:rPr lang="pt-BR" b="1" dirty="0" smtClean="0"/>
              <a:t>94,5% </a:t>
            </a:r>
            <a:r>
              <a:rPr lang="pt-BR" dirty="0" smtClean="0"/>
              <a:t>das Escolas Especiais (320 escolas);</a:t>
            </a:r>
          </a:p>
          <a:p>
            <a:pPr algn="just"/>
            <a:r>
              <a:rPr lang="pt-BR" dirty="0" smtClean="0"/>
              <a:t>Não participou do Diagnóstico o Conselho Vale do </a:t>
            </a:r>
            <a:r>
              <a:rPr lang="pt-BR" dirty="0" err="1" smtClean="0"/>
              <a:t>Piranga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b="1" dirty="0" smtClean="0"/>
              <a:t>Pontos de tensão</a:t>
            </a:r>
            <a:r>
              <a:rPr lang="pt-BR" dirty="0" smtClean="0"/>
              <a:t>:</a:t>
            </a:r>
          </a:p>
          <a:p>
            <a:pPr algn="just"/>
            <a:r>
              <a:rPr lang="pt-BR" dirty="0" smtClean="0"/>
              <a:t>Identificação de pontos fortes e frágeis;</a:t>
            </a:r>
          </a:p>
          <a:p>
            <a:pPr algn="just"/>
            <a:r>
              <a:rPr lang="pt-BR" dirty="0" smtClean="0"/>
              <a:t>Inconsistência nos dados;</a:t>
            </a:r>
          </a:p>
          <a:p>
            <a:pPr algn="just"/>
            <a:r>
              <a:rPr lang="pt-BR" dirty="0" smtClean="0"/>
              <a:t>Dificuldade de análise.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Principais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resultados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851920" y="5877272"/>
            <a:ext cx="504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Fonte: Diagnóstico da Organização Escolar da Rede Mineira das Apaes</a:t>
            </a:r>
          </a:p>
        </p:txBody>
      </p:sp>
      <p:graphicFrame>
        <p:nvGraphicFramePr>
          <p:cNvPr id="6" name="Gráfico 5"/>
          <p:cNvGraphicFramePr/>
          <p:nvPr/>
        </p:nvGraphicFramePr>
        <p:xfrm>
          <a:off x="539552" y="126876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Principais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23928" y="5877272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Fonte: Diagnóstico da Organização Escolar da Rede Mineira das Apaes</a:t>
            </a: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182837259"/>
              </p:ext>
            </p:extLst>
          </p:nvPr>
        </p:nvGraphicFramePr>
        <p:xfrm>
          <a:off x="323528" y="1484784"/>
          <a:ext cx="82089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O monitoramento é entendido como um processo sistemático e </a:t>
            </a:r>
            <a:r>
              <a:rPr lang="pt-BR" dirty="0" smtClean="0"/>
              <a:t>contínuo para </a:t>
            </a:r>
            <a:r>
              <a:rPr lang="pt-BR" dirty="0"/>
              <a:t>produzir informações sintéticas de forma eficaz para que seja possível uma </a:t>
            </a:r>
            <a:r>
              <a:rPr lang="pt-BR" dirty="0" smtClean="0"/>
              <a:t>rápida avaliação </a:t>
            </a:r>
            <a:r>
              <a:rPr lang="pt-BR" dirty="0"/>
              <a:t>situacional, possibilitando uma intervenção oportuna. Compreende-se a </a:t>
            </a:r>
            <a:r>
              <a:rPr lang="pt-BR" dirty="0" smtClean="0"/>
              <a:t>uma ação </a:t>
            </a:r>
            <a:r>
              <a:rPr lang="pt-BR" dirty="0"/>
              <a:t>que possibilita a observação, a mediação e </a:t>
            </a:r>
            <a:r>
              <a:rPr lang="pt-BR" dirty="0" smtClean="0"/>
              <a:t>a avaliação </a:t>
            </a:r>
            <a:r>
              <a:rPr lang="pt-BR" dirty="0"/>
              <a:t>contínua de um </a:t>
            </a:r>
            <a:r>
              <a:rPr lang="pt-BR" dirty="0" smtClean="0"/>
              <a:t>processo (GARCIA, </a:t>
            </a:r>
            <a:r>
              <a:rPr lang="pt-BR" dirty="0"/>
              <a:t>2001</a:t>
            </a:r>
            <a:r>
              <a:rPr lang="pt-BR" dirty="0" smtClean="0"/>
              <a:t>).</a:t>
            </a: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609655"/>
            <a:ext cx="7056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Definição</a:t>
            </a:r>
          </a:p>
        </p:txBody>
      </p:sp>
    </p:spTree>
    <p:extLst>
      <p:ext uri="{BB962C8B-B14F-4D97-AF65-F5344CB8AC3E}">
        <p14:creationId xmlns:p14="http://schemas.microsoft.com/office/powerpoint/2010/main" val="66301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78867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Principais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283968" y="60932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1200" dirty="0"/>
              <a:t>Fonte: Diagnóstico da Organização Escolar da Rede Mineira das Apaes</a:t>
            </a: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066470999"/>
              </p:ext>
            </p:extLst>
          </p:nvPr>
        </p:nvGraphicFramePr>
        <p:xfrm>
          <a:off x="611560" y="1340768"/>
          <a:ext cx="76581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78867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Principais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283968" y="60932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1200" dirty="0"/>
              <a:t>Fonte: Diagnóstico da Organização Escolar da Rede Mineira das Apaes</a:t>
            </a: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757096"/>
              </p:ext>
            </p:extLst>
          </p:nvPr>
        </p:nvGraphicFramePr>
        <p:xfrm>
          <a:off x="611560" y="1268760"/>
          <a:ext cx="78867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78867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Principais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283968" y="60932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1200" dirty="0"/>
              <a:t>Fonte: Diagnóstico da Organização Escolar da Rede Mineira das Apaes</a:t>
            </a: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920819"/>
              </p:ext>
            </p:extLst>
          </p:nvPr>
        </p:nvGraphicFramePr>
        <p:xfrm>
          <a:off x="395536" y="1268760"/>
          <a:ext cx="8352928" cy="456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ta para baixo 3"/>
          <p:cNvSpPr/>
          <p:nvPr/>
        </p:nvSpPr>
        <p:spPr>
          <a:xfrm rot="10800000">
            <a:off x="2865128" y="5774059"/>
            <a:ext cx="410728" cy="91547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78867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Principais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283968" y="60932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1200" dirty="0"/>
              <a:t>Fonte: Diagnóstico da Organização Escolar da Rede Mineira das Apaes</a:t>
            </a:r>
          </a:p>
        </p:txBody>
      </p:sp>
      <p:graphicFrame>
        <p:nvGraphicFramePr>
          <p:cNvPr id="8" name="Gráfico 7"/>
          <p:cNvGraphicFramePr/>
          <p:nvPr/>
        </p:nvGraphicFramePr>
        <p:xfrm>
          <a:off x="971600" y="2057400"/>
          <a:ext cx="74888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3638086822"/>
              </p:ext>
            </p:extLst>
          </p:nvPr>
        </p:nvGraphicFramePr>
        <p:xfrm>
          <a:off x="467544" y="1700808"/>
          <a:ext cx="835292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124744"/>
            <a:ext cx="7886700" cy="4567362"/>
          </a:xfrm>
        </p:spPr>
        <p:txBody>
          <a:bodyPr/>
          <a:lstStyle/>
          <a:p>
            <a:pPr algn="ctr">
              <a:buNone/>
            </a:pPr>
            <a:r>
              <a:rPr lang="pt-BR" dirty="0" smtClean="0"/>
              <a:t>Relação entre respostas das 320 Escolas e dados oficiais do Ensino Fundamental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90363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</a:rPr>
              <a:t>Situação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</a:rPr>
              <a:t>problema identificada no diagnóstico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411760" y="6093296"/>
            <a:ext cx="64087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100" dirty="0"/>
              <a:t>Fonte: Diagnóstico da Organização Escolar da Rede Mineira das Apaes e  Secretaria de Estado de Educação</a:t>
            </a:r>
          </a:p>
        </p:txBody>
      </p:sp>
      <p:graphicFrame>
        <p:nvGraphicFramePr>
          <p:cNvPr id="10" name="Gráfico 9"/>
          <p:cNvGraphicFramePr/>
          <p:nvPr/>
        </p:nvGraphicFramePr>
        <p:xfrm>
          <a:off x="467544" y="2132856"/>
          <a:ext cx="82089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340768"/>
            <a:ext cx="7886700" cy="4351338"/>
          </a:xfrm>
        </p:spPr>
        <p:txBody>
          <a:bodyPr/>
          <a:lstStyle/>
          <a:p>
            <a:pPr algn="ctr">
              <a:buNone/>
            </a:pPr>
            <a:r>
              <a:rPr lang="pt-BR" dirty="0"/>
              <a:t>Relação entre respostas das </a:t>
            </a:r>
            <a:r>
              <a:rPr lang="pt-BR" dirty="0" smtClean="0"/>
              <a:t>320 Escolas </a:t>
            </a:r>
            <a:r>
              <a:rPr lang="pt-BR" dirty="0"/>
              <a:t>e dados oficiais </a:t>
            </a:r>
            <a:r>
              <a:rPr lang="pt-BR" dirty="0" smtClean="0"/>
              <a:t>da EJA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059832" y="6093296"/>
            <a:ext cx="5796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/>
              <a:t>Fonte: Diagnóstico da Organização Escolar da Rede Mineira das Apaes e  Secretaria de Estado de Educação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83568" y="260648"/>
            <a:ext cx="7886700" cy="903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Situação</a:t>
            </a: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</a:rPr>
              <a:t>problema identificada no diagnóstico</a:t>
            </a:r>
            <a:endParaRPr lang="pt-BR" sz="2800" dirty="0">
              <a:solidFill>
                <a:srgbClr val="FF0000"/>
              </a:solidFill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755576" y="2057400"/>
          <a:ext cx="7776864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A longo da história da Feapaes MG já foram </a:t>
            </a:r>
            <a:r>
              <a:rPr lang="pt-BR" dirty="0" smtClean="0"/>
              <a:t>iniciadas ações </a:t>
            </a:r>
            <a:r>
              <a:rPr lang="pt-BR" dirty="0"/>
              <a:t>de </a:t>
            </a:r>
            <a:r>
              <a:rPr lang="pt-BR" dirty="0" smtClean="0"/>
              <a:t>monitoramento e dados começaram </a:t>
            </a:r>
            <a:r>
              <a:rPr lang="pt-BR" dirty="0"/>
              <a:t>a ser </a:t>
            </a:r>
            <a:r>
              <a:rPr lang="pt-BR" dirty="0" smtClean="0"/>
              <a:t>coletados na rede </a:t>
            </a:r>
            <a:r>
              <a:rPr lang="pt-BR" dirty="0"/>
              <a:t>de forma mais </a:t>
            </a:r>
            <a:r>
              <a:rPr lang="pt-BR" dirty="0" smtClean="0"/>
              <a:t>estruturada com </a:t>
            </a:r>
            <a:r>
              <a:rPr lang="pt-BR" dirty="0"/>
              <a:t>a implantação da política de assistência social em 2017, pois viu-se a necessidade de ter </a:t>
            </a:r>
            <a:r>
              <a:rPr lang="pt-BR" dirty="0" smtClean="0"/>
              <a:t>um monitoramento sistematizado, que vem sendo aprimorado </a:t>
            </a:r>
            <a:r>
              <a:rPr lang="pt-BR" dirty="0"/>
              <a:t>até esse momento. 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609655"/>
            <a:ext cx="7056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Implementação </a:t>
            </a:r>
            <a:endParaRPr lang="pt-BR" sz="3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393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É utilizado pelo IEP MG como instrumento </a:t>
            </a:r>
            <a:r>
              <a:rPr lang="pt-BR" dirty="0"/>
              <a:t>de gestão. </a:t>
            </a:r>
          </a:p>
          <a:p>
            <a:r>
              <a:rPr lang="pt-BR" dirty="0" smtClean="0"/>
              <a:t>Atua </a:t>
            </a:r>
            <a:r>
              <a:rPr lang="pt-BR" dirty="0"/>
              <a:t>como estratégia investigativa e </a:t>
            </a:r>
            <a:r>
              <a:rPr lang="pt-BR" dirty="0" smtClean="0"/>
              <a:t>sistemática</a:t>
            </a:r>
          </a:p>
          <a:p>
            <a:r>
              <a:rPr lang="pt-BR" dirty="0" smtClean="0"/>
              <a:t>Contribui </a:t>
            </a:r>
            <a:r>
              <a:rPr lang="pt-BR" dirty="0"/>
              <a:t>para melhor tomada de </a:t>
            </a:r>
            <a:r>
              <a:rPr lang="pt-BR" dirty="0" smtClean="0"/>
              <a:t>decisão</a:t>
            </a:r>
          </a:p>
          <a:p>
            <a:r>
              <a:rPr lang="pt-BR" dirty="0" smtClean="0"/>
              <a:t>Tem o intuito </a:t>
            </a:r>
            <a:r>
              <a:rPr lang="pt-BR" dirty="0"/>
              <a:t>de qualificar a prestação de serviços das Apaes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O 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monitoramento permite formular e avaliar: </a:t>
            </a:r>
          </a:p>
          <a:p>
            <a:pPr lvl="0"/>
            <a:r>
              <a:rPr lang="pt-BR" dirty="0"/>
              <a:t>os serviços oferecidos pelas Apaes à luz das políticas públicas</a:t>
            </a:r>
          </a:p>
          <a:p>
            <a:pPr lvl="0"/>
            <a:r>
              <a:rPr lang="pt-BR" dirty="0"/>
              <a:t>o nível de gestão das Apaes</a:t>
            </a:r>
          </a:p>
          <a:p>
            <a:pPr lvl="0"/>
            <a:r>
              <a:rPr lang="pt-BR" dirty="0"/>
              <a:t>as necessidades de capacitação dos profissionais </a:t>
            </a:r>
          </a:p>
          <a:p>
            <a:pPr lvl="0"/>
            <a:r>
              <a:rPr lang="pt-BR" dirty="0"/>
              <a:t>ações de assessoria e consultoria técnica pelo IEP/Feapaes MG.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609655"/>
            <a:ext cx="7503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Monitoramento na Rede das Apaes MG </a:t>
            </a:r>
            <a:endParaRPr lang="pt-BR" sz="3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0293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650" y="1988840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Monitoramento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anual: 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objetivo é a construção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do planejamento técnico</a:t>
            </a:r>
          </a:p>
          <a:p>
            <a:pPr lvl="1"/>
            <a:r>
              <a:rPr lang="pt-BR" dirty="0"/>
              <a:t>Centro Dia - PDU</a:t>
            </a:r>
          </a:p>
          <a:p>
            <a:pPr lvl="1"/>
            <a:r>
              <a:rPr lang="pt-BR" dirty="0"/>
              <a:t>Serviços de Saúde (CNES, CER e SERDI I e II)</a:t>
            </a:r>
          </a:p>
          <a:p>
            <a:pPr lvl="1"/>
            <a:r>
              <a:rPr lang="pt-BR" dirty="0"/>
              <a:t>SIGA (</a:t>
            </a:r>
            <a:r>
              <a:rPr lang="pt-BR" dirty="0" smtClean="0"/>
              <a:t>Apaes treinadas)</a:t>
            </a:r>
            <a:endParaRPr lang="pt-BR" dirty="0"/>
          </a:p>
          <a:p>
            <a:pPr lvl="1"/>
            <a:r>
              <a:rPr lang="pt-BR" dirty="0"/>
              <a:t>Escola </a:t>
            </a:r>
            <a:r>
              <a:rPr lang="pt-BR" dirty="0" smtClean="0"/>
              <a:t>Especial</a:t>
            </a:r>
          </a:p>
          <a:p>
            <a:pPr lvl="1"/>
            <a:endParaRPr lang="pt-BR" dirty="0" smtClean="0"/>
          </a:p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Monitoramento especial</a:t>
            </a:r>
          </a:p>
          <a:p>
            <a:pPr lvl="1"/>
            <a:r>
              <a:rPr lang="pt-BR" dirty="0" smtClean="0"/>
              <a:t>Covid-19 </a:t>
            </a:r>
            <a:r>
              <a:rPr lang="pt-BR" dirty="0"/>
              <a:t>na rede: estratégias de enfrentamento da pandemia na rede</a:t>
            </a:r>
          </a:p>
          <a:p>
            <a:pPr lvl="1"/>
            <a:r>
              <a:rPr lang="pt-BR" dirty="0"/>
              <a:t>Implantação gradativa da ELV: dados técnicos para implantação na rede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609655"/>
            <a:ext cx="7503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Tipos de Monitoramento realizados pelo IEP MG</a:t>
            </a:r>
            <a:endParaRPr lang="pt-BR" sz="3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853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650" y="1412776"/>
            <a:ext cx="7903790" cy="49274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Coleta: questionário estruturado e semiestruturado</a:t>
            </a:r>
          </a:p>
          <a:p>
            <a:r>
              <a:rPr lang="pt-BR" dirty="0" smtClean="0"/>
              <a:t>Processo sistemático de fazer perguntas </a:t>
            </a:r>
          </a:p>
          <a:p>
            <a:r>
              <a:rPr lang="pt-BR" dirty="0" smtClean="0"/>
              <a:t>Diminui </a:t>
            </a:r>
            <a:r>
              <a:rPr lang="pt-BR" dirty="0"/>
              <a:t>viés das </a:t>
            </a:r>
            <a:r>
              <a:rPr lang="pt-BR" dirty="0" smtClean="0"/>
              <a:t>respostas e traz maior </a:t>
            </a:r>
            <a:r>
              <a:rPr lang="pt-BR" dirty="0"/>
              <a:t>clareza nos dados coletados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Avaliação e apresentação: indicadores</a:t>
            </a:r>
          </a:p>
          <a:p>
            <a:pPr algn="just"/>
            <a:r>
              <a:rPr lang="pt-BR" dirty="0" smtClean="0"/>
              <a:t>Dados dos questionários subsidiam </a:t>
            </a:r>
            <a:r>
              <a:rPr lang="pt-BR" dirty="0"/>
              <a:t>os indicadores</a:t>
            </a:r>
            <a:endParaRPr lang="pt-BR" dirty="0" smtClean="0"/>
          </a:p>
          <a:p>
            <a:r>
              <a:rPr lang="pt-BR" dirty="0" smtClean="0"/>
              <a:t>Possibilitam </a:t>
            </a:r>
            <a:r>
              <a:rPr lang="pt-BR" dirty="0"/>
              <a:t>a avaliação dos dados identificados pela equipe técnica como prioritários ou críticos</a:t>
            </a:r>
            <a:r>
              <a:rPr lang="pt-BR" dirty="0" smtClean="0"/>
              <a:t>.</a:t>
            </a:r>
          </a:p>
          <a:p>
            <a:endParaRPr lang="pt-B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Apresentação: gráficos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b="1" i="1" dirty="0" smtClean="0"/>
              <a:t>São </a:t>
            </a:r>
            <a:r>
              <a:rPr lang="pt-BR" b="1" i="1" dirty="0"/>
              <a:t>apresentados em formato de gráfico </a:t>
            </a:r>
            <a:r>
              <a:rPr lang="pt-BR" b="1" i="1" dirty="0" smtClean="0"/>
              <a:t>para </a:t>
            </a:r>
            <a:r>
              <a:rPr lang="pt-BR" b="1" i="1" dirty="0"/>
              <a:t>melhor visualização e para estimular discussões em grupo entre </a:t>
            </a:r>
            <a:r>
              <a:rPr lang="pt-BR" b="1" i="1" dirty="0" smtClean="0"/>
              <a:t>IEP MG </a:t>
            </a:r>
            <a:r>
              <a:rPr lang="pt-BR" b="1" i="1" dirty="0"/>
              <a:t>e Apaes</a:t>
            </a:r>
            <a:r>
              <a:rPr lang="pt-BR" b="1" i="1" dirty="0" smtClean="0"/>
              <a:t>, promovendo </a:t>
            </a:r>
            <a:r>
              <a:rPr lang="pt-BR" b="1" i="1" dirty="0"/>
              <a:t>a reflexão crítica sobre as mudanças ocorridas, os desafios a serem enfrentados e </a:t>
            </a:r>
            <a:r>
              <a:rPr lang="pt-BR" b="1" i="1" dirty="0" smtClean="0"/>
              <a:t>gerando </a:t>
            </a:r>
            <a:r>
              <a:rPr lang="pt-BR" b="1" i="1" dirty="0"/>
              <a:t>ideias para o futuro</a:t>
            </a:r>
            <a:r>
              <a:rPr lang="pt-BR" dirty="0"/>
              <a:t>. </a:t>
            </a:r>
          </a:p>
          <a:p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609655"/>
            <a:ext cx="7503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Formato</a:t>
            </a:r>
            <a:endParaRPr lang="pt-BR" sz="3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7063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650" y="1412776"/>
            <a:ext cx="7903790" cy="4927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 smtClean="0">
                <a:solidFill>
                  <a:schemeClr val="accent6">
                    <a:lumMod val="75000"/>
                  </a:schemeClr>
                </a:solidFill>
              </a:rPr>
              <a:t>Fase </a:t>
            </a:r>
            <a:r>
              <a:rPr lang="pt-BR" b="1" u="sng" dirty="0">
                <a:solidFill>
                  <a:schemeClr val="accent6">
                    <a:lumMod val="75000"/>
                  </a:schemeClr>
                </a:solidFill>
              </a:rPr>
              <a:t>1 – Maio a </a:t>
            </a:r>
            <a:r>
              <a:rPr lang="pt-BR" b="1" u="sng" dirty="0" smtClean="0">
                <a:solidFill>
                  <a:schemeClr val="accent6">
                    <a:lumMod val="75000"/>
                  </a:schemeClr>
                </a:solidFill>
              </a:rPr>
              <a:t>Julho 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/>
              <a:t>Coleta, </a:t>
            </a:r>
            <a:r>
              <a:rPr lang="pt-BR" dirty="0"/>
              <a:t>tratamento de dados e análise de indicadores</a:t>
            </a:r>
          </a:p>
          <a:p>
            <a:pPr marL="0" indent="0">
              <a:buNone/>
            </a:pP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Julho: revisão </a:t>
            </a:r>
            <a:r>
              <a:rPr lang="pt-BR" i="1" dirty="0">
                <a:solidFill>
                  <a:schemeClr val="accent6">
                    <a:lumMod val="75000"/>
                  </a:schemeClr>
                </a:solidFill>
              </a:rPr>
              <a:t>do monitoramento diante da pandemia</a:t>
            </a:r>
          </a:p>
          <a:p>
            <a:pPr marL="0" indent="0">
              <a:buNone/>
            </a:pPr>
            <a:r>
              <a:rPr lang="pt-BR" b="1" u="sng" dirty="0">
                <a:solidFill>
                  <a:schemeClr val="accent6">
                    <a:lumMod val="75000"/>
                  </a:schemeClr>
                </a:solidFill>
              </a:rPr>
              <a:t>Fase 2 - Agosto a Outubro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dirty="0"/>
              <a:t>Reenvio questionários para </a:t>
            </a:r>
            <a:r>
              <a:rPr lang="pt-BR" dirty="0" smtClean="0"/>
              <a:t>Apaes que não responderam</a:t>
            </a:r>
            <a:r>
              <a:rPr lang="pt-BR" dirty="0"/>
              <a:t>, revisão e tratamento de dados</a:t>
            </a:r>
          </a:p>
          <a:p>
            <a:pPr marL="0" indent="0">
              <a:buNone/>
            </a:pPr>
            <a:r>
              <a:rPr lang="pt-BR" b="1" u="sng" dirty="0">
                <a:solidFill>
                  <a:schemeClr val="accent6">
                    <a:lumMod val="75000"/>
                  </a:schemeClr>
                </a:solidFill>
              </a:rPr>
              <a:t>Fase 3 – Novembro e Dezembro</a:t>
            </a:r>
            <a:endParaRPr lang="pt-B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/>
              <a:t>Encerramento da coleta, tratamento final </a:t>
            </a:r>
            <a:r>
              <a:rPr lang="pt-BR" dirty="0"/>
              <a:t>de dados e </a:t>
            </a:r>
            <a:r>
              <a:rPr lang="pt-BR" dirty="0" smtClean="0"/>
              <a:t>geração dos </a:t>
            </a:r>
            <a:r>
              <a:rPr lang="pt-BR" dirty="0"/>
              <a:t>indicadores para análise das metas de 2020 e planejamento para 2021</a:t>
            </a:r>
          </a:p>
          <a:p>
            <a:endParaRPr lang="pt-BR" dirty="0"/>
          </a:p>
          <a:p>
            <a:pPr algn="just"/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609655"/>
            <a:ext cx="7503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Cronograma 2020</a:t>
            </a:r>
            <a:endParaRPr lang="pt-BR" sz="3000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485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7886700" cy="1325563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pt-BR" sz="3500" b="1" dirty="0">
                <a:solidFill>
                  <a:schemeClr val="bg1"/>
                </a:solidFill>
                <a:latin typeface="+mn-lt"/>
              </a:rPr>
              <a:t>APRESENTAÇÃO DO </a:t>
            </a:r>
            <a:r>
              <a:rPr lang="pt-BR" sz="3500" b="1" dirty="0" smtClean="0">
                <a:solidFill>
                  <a:schemeClr val="bg1"/>
                </a:solidFill>
                <a:latin typeface="+mn-lt"/>
              </a:rPr>
              <a:t>DIAGNÓSTICO 2019</a:t>
            </a:r>
            <a:br>
              <a:rPr lang="pt-BR" sz="3500" b="1" dirty="0" smtClean="0">
                <a:solidFill>
                  <a:schemeClr val="bg1"/>
                </a:solidFill>
                <a:latin typeface="+mn-lt"/>
              </a:rPr>
            </a:br>
            <a:r>
              <a:rPr lang="pt-BR" sz="3500" b="1" dirty="0" smtClean="0">
                <a:solidFill>
                  <a:schemeClr val="bg1"/>
                </a:solidFill>
                <a:latin typeface="+mn-lt"/>
              </a:rPr>
              <a:t>POR ÁREA</a:t>
            </a:r>
            <a:endParaRPr lang="pt-BR" sz="35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669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1137</Words>
  <Application>Microsoft Office PowerPoint</Application>
  <PresentationFormat>Apresentação na tela (4:3)</PresentationFormat>
  <Paragraphs>180</Paragraphs>
  <Slides>35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35</vt:i4>
      </vt:variant>
    </vt:vector>
  </HeadingPairs>
  <TitlesOfParts>
    <vt:vector size="37" baseType="lpstr">
      <vt:lpstr>1_Tema do Office</vt:lpstr>
      <vt:lpstr>2_Tema do Office</vt:lpstr>
      <vt:lpstr>Apresentação do PowerPoint</vt:lpstr>
      <vt:lpstr>MONITORAMENTO DA REDE MINEIRA DAS APAES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DIAGNÓSTICO 2019 POR ÁREA</vt:lpstr>
      <vt:lpstr>Diagnóstico Assistência Social</vt:lpstr>
      <vt:lpstr>Monitoramento da assistência social - 2019</vt:lpstr>
      <vt:lpstr>Produção da assistência social  por Conselho Regional - 2019</vt:lpstr>
      <vt:lpstr>Diagn óstico Centro Dia - PDU</vt:lpstr>
      <vt:lpstr>Diagnóstico Centro Dia – PDU  Apaes por Conselho e Monitoramento Centro Dia - Feapaes MG</vt:lpstr>
      <vt:lpstr>Diagnóstico Centro Dia – PDU  Apaes por Conselho e Monitoramento Centro Dia - Censo SUAS</vt:lpstr>
      <vt:lpstr>Apresentação do PowerPoint</vt:lpstr>
      <vt:lpstr>Diagnóstico Centro Dia – PDU  Estrutura Física – 213 APAES</vt:lpstr>
      <vt:lpstr>Diagnóstico Centro Dia – PDU (Instrumentalidade – 213)</vt:lpstr>
      <vt:lpstr>Apresentação do PowerPoint</vt:lpstr>
      <vt:lpstr>Diagnóstico Saúde</vt:lpstr>
      <vt:lpstr>Diagnóstico Saúde</vt:lpstr>
      <vt:lpstr>Saúde Apaes CNES</vt:lpstr>
      <vt:lpstr>Saúde Apaes SERDI</vt:lpstr>
      <vt:lpstr>Saúde Apaes CER</vt:lpstr>
      <vt:lpstr>Diagnóstico Educação</vt:lpstr>
      <vt:lpstr>Panorama da área da educação </vt:lpstr>
      <vt:lpstr>Diagnóstico Educação</vt:lpstr>
      <vt:lpstr> Principais resultados </vt:lpstr>
      <vt:lpstr> Principais resultados </vt:lpstr>
      <vt:lpstr> Principais resultados </vt:lpstr>
      <vt:lpstr> Principais resultados </vt:lpstr>
      <vt:lpstr> Principais resultados </vt:lpstr>
      <vt:lpstr> Principais resultados </vt:lpstr>
      <vt:lpstr>Situação problema identificada no diagnóstico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IEP MG</dc:creator>
  <cp:lastModifiedBy>Fernanda Nunes</cp:lastModifiedBy>
  <cp:revision>277</cp:revision>
  <cp:lastPrinted>2020-01-28T17:49:25Z</cp:lastPrinted>
  <dcterms:created xsi:type="dcterms:W3CDTF">2020-01-20T19:45:08Z</dcterms:created>
  <dcterms:modified xsi:type="dcterms:W3CDTF">2020-07-10T20:08:12Z</dcterms:modified>
</cp:coreProperties>
</file>